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98" r:id="rId3"/>
    <p:sldId id="334" r:id="rId4"/>
    <p:sldId id="299" r:id="rId5"/>
    <p:sldId id="346" r:id="rId6"/>
    <p:sldId id="345" r:id="rId7"/>
    <p:sldId id="337" r:id="rId8"/>
    <p:sldId id="338" r:id="rId9"/>
    <p:sldId id="336" r:id="rId10"/>
    <p:sldId id="332" r:id="rId11"/>
    <p:sldId id="347" r:id="rId12"/>
    <p:sldId id="335" r:id="rId13"/>
    <p:sldId id="301" r:id="rId14"/>
    <p:sldId id="340" r:id="rId15"/>
    <p:sldId id="341" r:id="rId16"/>
    <p:sldId id="342" r:id="rId17"/>
    <p:sldId id="33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9510428-FC8D-CE3B-674F-41C4003918AB}" name="Freya Shearer" initials="FS" userId="S::freya.shearer@unimelb.edu.au::6d9a42ff-213f-401a-a6c3-4aea0d86d992" providerId="AD"/>
  <p188:author id="{CB8AE9C2-639D-1293-901D-5892A5B13D27}" name="Oliver Eales" initials="OE" userId="S::oliver.eales@unimelb.edu.au::f991b628-a622-4546-b24a-15fe02d6088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3A89"/>
    <a:srgbClr val="262261"/>
    <a:srgbClr val="86B8CD"/>
    <a:srgbClr val="FBD967"/>
    <a:srgbClr val="3877AD"/>
    <a:srgbClr val="1D1DFF"/>
    <a:srgbClr val="FF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–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93" autoAdjust="0"/>
    <p:restoredTop sz="77660" autoAdjust="0"/>
  </p:normalViewPr>
  <p:slideViewPr>
    <p:cSldViewPr snapToGrid="0">
      <p:cViewPr varScale="1">
        <p:scale>
          <a:sx n="91" d="100"/>
          <a:sy n="91" d="100"/>
        </p:scale>
        <p:origin x="2971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eya Shearer" userId="6d9a42ff-213f-401a-a6c3-4aea0d86d992" providerId="ADAL" clId="{EAF60FCD-D7EC-5996-A899-2C17C797B707}"/>
    <pc:docChg chg="undo custSel addSld delSld modSld sldOrd">
      <pc:chgData name="Freya Shearer" userId="6d9a42ff-213f-401a-a6c3-4aea0d86d992" providerId="ADAL" clId="{EAF60FCD-D7EC-5996-A899-2C17C797B707}" dt="2025-09-09T08:17:05.652" v="9123" actId="478"/>
      <pc:docMkLst>
        <pc:docMk/>
      </pc:docMkLst>
      <pc:sldChg chg="delSp modSp mod">
        <pc:chgData name="Freya Shearer" userId="6d9a42ff-213f-401a-a6c3-4aea0d86d992" providerId="ADAL" clId="{EAF60FCD-D7EC-5996-A899-2C17C797B707}" dt="2025-09-09T08:17:05.652" v="9123" actId="478"/>
        <pc:sldMkLst>
          <pc:docMk/>
          <pc:sldMk cId="0" sldId="256"/>
        </pc:sldMkLst>
        <pc:spChg chg="mod">
          <ac:chgData name="Freya Shearer" userId="6d9a42ff-213f-401a-a6c3-4aea0d86d992" providerId="ADAL" clId="{EAF60FCD-D7EC-5996-A899-2C17C797B707}" dt="2025-09-09T08:10:38.026" v="8757" actId="20577"/>
          <ac:spMkLst>
            <pc:docMk/>
            <pc:sldMk cId="0" sldId="256"/>
            <ac:spMk id="88" creationId="{00000000-0000-0000-0000-000000000000}"/>
          </ac:spMkLst>
        </pc:spChg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2992683620" sldId="289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3844821670" sldId="290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2249764445" sldId="291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309751238" sldId="293"/>
        </pc:sldMkLst>
      </pc:sldChg>
      <pc:sldChg chg="del">
        <pc:chgData name="Freya Shearer" userId="6d9a42ff-213f-401a-a6c3-4aea0d86d992" providerId="ADAL" clId="{EAF60FCD-D7EC-5996-A899-2C17C797B707}" dt="2025-09-08T03:47:32.767" v="0" actId="2696"/>
        <pc:sldMkLst>
          <pc:docMk/>
          <pc:sldMk cId="1242583132" sldId="294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3594330648" sldId="296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987257986" sldId="297"/>
        </pc:sldMkLst>
      </pc:sldChg>
      <pc:sldChg chg="modSp mod">
        <pc:chgData name="Freya Shearer" userId="6d9a42ff-213f-401a-a6c3-4aea0d86d992" providerId="ADAL" clId="{EAF60FCD-D7EC-5996-A899-2C17C797B707}" dt="2025-09-08T03:56:29.892" v="219" actId="14100"/>
        <pc:sldMkLst>
          <pc:docMk/>
          <pc:sldMk cId="1883103132" sldId="298"/>
        </pc:sldMkLst>
        <pc:spChg chg="mod">
          <ac:chgData name="Freya Shearer" userId="6d9a42ff-213f-401a-a6c3-4aea0d86d992" providerId="ADAL" clId="{EAF60FCD-D7EC-5996-A899-2C17C797B707}" dt="2025-09-08T03:56:29.892" v="219" actId="14100"/>
          <ac:spMkLst>
            <pc:docMk/>
            <pc:sldMk cId="1883103132" sldId="298"/>
            <ac:spMk id="98" creationId="{685DA2AE-F934-0B02-85B6-45C95C01FECB}"/>
          </ac:spMkLst>
        </pc:spChg>
      </pc:sldChg>
      <pc:sldChg chg="modSp mod">
        <pc:chgData name="Freya Shearer" userId="6d9a42ff-213f-401a-a6c3-4aea0d86d992" providerId="ADAL" clId="{EAF60FCD-D7EC-5996-A899-2C17C797B707}" dt="2025-09-08T07:05:46.447" v="2721" actId="20577"/>
        <pc:sldMkLst>
          <pc:docMk/>
          <pc:sldMk cId="3434731289" sldId="299"/>
        </pc:sldMkLst>
        <pc:spChg chg="mod">
          <ac:chgData name="Freya Shearer" userId="6d9a42ff-213f-401a-a6c3-4aea0d86d992" providerId="ADAL" clId="{EAF60FCD-D7EC-5996-A899-2C17C797B707}" dt="2025-09-08T03:57:18.150" v="335" actId="20577"/>
          <ac:spMkLst>
            <pc:docMk/>
            <pc:sldMk cId="3434731289" sldId="299"/>
            <ac:spMk id="97" creationId="{49A3B1B8-F4E4-1677-CD32-CBFDEB29F9FE}"/>
          </ac:spMkLst>
        </pc:spChg>
        <pc:spChg chg="mod">
          <ac:chgData name="Freya Shearer" userId="6d9a42ff-213f-401a-a6c3-4aea0d86d992" providerId="ADAL" clId="{EAF60FCD-D7EC-5996-A899-2C17C797B707}" dt="2025-09-08T07:05:46.447" v="2721" actId="20577"/>
          <ac:spMkLst>
            <pc:docMk/>
            <pc:sldMk cId="3434731289" sldId="299"/>
            <ac:spMk id="98" creationId="{05778368-44CE-E884-ADE8-D488565A7E40}"/>
          </ac:spMkLst>
        </pc:spChg>
      </pc:sldChg>
      <pc:sldChg chg="addSp delSp modSp mod modAnim modNotesTx">
        <pc:chgData name="Freya Shearer" userId="6d9a42ff-213f-401a-a6c3-4aea0d86d992" providerId="ADAL" clId="{EAF60FCD-D7EC-5996-A899-2C17C797B707}" dt="2025-09-08T13:08:35.113" v="7543" actId="20577"/>
        <pc:sldMkLst>
          <pc:docMk/>
          <pc:sldMk cId="1964012561" sldId="300"/>
        </pc:sldMkLst>
      </pc:sldChg>
      <pc:sldChg chg="addSp delSp modSp mod delAnim modAnim">
        <pc:chgData name="Freya Shearer" userId="6d9a42ff-213f-401a-a6c3-4aea0d86d992" providerId="ADAL" clId="{EAF60FCD-D7EC-5996-A899-2C17C797B707}" dt="2025-09-09T01:40:18.218" v="8140" actId="20577"/>
        <pc:sldMkLst>
          <pc:docMk/>
          <pc:sldMk cId="2000748096" sldId="301"/>
        </pc:sldMkLst>
        <pc:spChg chg="mod">
          <ac:chgData name="Freya Shearer" userId="6d9a42ff-213f-401a-a6c3-4aea0d86d992" providerId="ADAL" clId="{EAF60FCD-D7EC-5996-A899-2C17C797B707}" dt="2025-09-09T01:40:18.218" v="8140" actId="20577"/>
          <ac:spMkLst>
            <pc:docMk/>
            <pc:sldMk cId="2000748096" sldId="301"/>
            <ac:spMk id="3" creationId="{9BFB2A31-CB3D-0104-2C34-51B413598D84}"/>
          </ac:spMkLst>
        </pc:spChg>
        <pc:spChg chg="mod">
          <ac:chgData name="Freya Shearer" userId="6d9a42ff-213f-401a-a6c3-4aea0d86d992" providerId="ADAL" clId="{EAF60FCD-D7EC-5996-A899-2C17C797B707}" dt="2025-09-09T01:39:55.263" v="8134" actId="1076"/>
          <ac:spMkLst>
            <pc:docMk/>
            <pc:sldMk cId="2000748096" sldId="301"/>
            <ac:spMk id="97" creationId="{9ECB9E71-C193-EF95-4997-42DC5652A135}"/>
          </ac:spMkLst>
        </pc:spChg>
        <pc:spChg chg="mod">
          <ac:chgData name="Freya Shearer" userId="6d9a42ff-213f-401a-a6c3-4aea0d86d992" providerId="ADAL" clId="{EAF60FCD-D7EC-5996-A899-2C17C797B707}" dt="2025-09-09T01:30:33.052" v="7881" actId="14100"/>
          <ac:spMkLst>
            <pc:docMk/>
            <pc:sldMk cId="2000748096" sldId="301"/>
            <ac:spMk id="98" creationId="{68F07F71-D6B4-BE0E-C150-654D1AD0AFAD}"/>
          </ac:spMkLst>
        </pc:spChg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3076666207" sldId="304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4009672140" sldId="306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1025982560" sldId="307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4098685267" sldId="308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379434533" sldId="309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140535633" sldId="310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1784841254" sldId="311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2843354546" sldId="312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886856058" sldId="313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1288615096" sldId="314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1375901759" sldId="318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99023683" sldId="319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1574227992" sldId="320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1142351520" sldId="321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4254462533" sldId="322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2793476535" sldId="323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589277377" sldId="324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852176510" sldId="326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4232922415" sldId="327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1979795529" sldId="328"/>
        </pc:sldMkLst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2119081874" sldId="329"/>
        </pc:sldMkLst>
      </pc:sldChg>
      <pc:sldChg chg="addSp delSp modSp mod">
        <pc:chgData name="Freya Shearer" userId="6d9a42ff-213f-401a-a6c3-4aea0d86d992" providerId="ADAL" clId="{EAF60FCD-D7EC-5996-A899-2C17C797B707}" dt="2025-09-08T11:34:41.935" v="3083" actId="1038"/>
        <pc:sldMkLst>
          <pc:docMk/>
          <pc:sldMk cId="3943073909" sldId="330"/>
        </pc:sldMkLst>
      </pc:sldChg>
      <pc:sldChg chg="del">
        <pc:chgData name="Freya Shearer" userId="6d9a42ff-213f-401a-a6c3-4aea0d86d992" providerId="ADAL" clId="{EAF60FCD-D7EC-5996-A899-2C17C797B707}" dt="2025-09-08T04:39:40.687" v="2314" actId="2696"/>
        <pc:sldMkLst>
          <pc:docMk/>
          <pc:sldMk cId="2626138645" sldId="331"/>
        </pc:sldMkLst>
      </pc:sldChg>
      <pc:sldChg chg="modSp mod modAnim">
        <pc:chgData name="Freya Shearer" userId="6d9a42ff-213f-401a-a6c3-4aea0d86d992" providerId="ADAL" clId="{EAF60FCD-D7EC-5996-A899-2C17C797B707}" dt="2025-09-08T11:40:52.466" v="3207"/>
        <pc:sldMkLst>
          <pc:docMk/>
          <pc:sldMk cId="4103675086" sldId="332"/>
        </pc:sldMkLst>
        <pc:spChg chg="mod">
          <ac:chgData name="Freya Shearer" userId="6d9a42ff-213f-401a-a6c3-4aea0d86d992" providerId="ADAL" clId="{EAF60FCD-D7EC-5996-A899-2C17C797B707}" dt="2025-09-08T04:40:50.035" v="2387" actId="115"/>
          <ac:spMkLst>
            <pc:docMk/>
            <pc:sldMk cId="4103675086" sldId="332"/>
            <ac:spMk id="97" creationId="{58C89BFC-2863-ACA6-2E7D-F93DDCE50974}"/>
          </ac:spMkLst>
        </pc:spChg>
        <pc:spChg chg="mod">
          <ac:chgData name="Freya Shearer" userId="6d9a42ff-213f-401a-a6c3-4aea0d86d992" providerId="ADAL" clId="{EAF60FCD-D7EC-5996-A899-2C17C797B707}" dt="2025-09-08T04:06:37.169" v="627" actId="1076"/>
          <ac:spMkLst>
            <pc:docMk/>
            <pc:sldMk cId="4103675086" sldId="332"/>
            <ac:spMk id="98" creationId="{F6995FC2-AA85-3C26-C3A2-EFCDAD5209EE}"/>
          </ac:spMkLst>
        </pc:spChg>
      </pc:sldChg>
      <pc:sldChg chg="del">
        <pc:chgData name="Freya Shearer" userId="6d9a42ff-213f-401a-a6c3-4aea0d86d992" providerId="ADAL" clId="{EAF60FCD-D7EC-5996-A899-2C17C797B707}" dt="2025-09-09T02:49:05.222" v="8572" actId="2696"/>
        <pc:sldMkLst>
          <pc:docMk/>
          <pc:sldMk cId="523052110" sldId="333"/>
        </pc:sldMkLst>
      </pc:sldChg>
      <pc:sldChg chg="addSp delSp modSp add mod">
        <pc:chgData name="Freya Shearer" userId="6d9a42ff-213f-401a-a6c3-4aea0d86d992" providerId="ADAL" clId="{EAF60FCD-D7EC-5996-A899-2C17C797B707}" dt="2025-09-08T03:56:19.792" v="218" actId="14100"/>
        <pc:sldMkLst>
          <pc:docMk/>
          <pc:sldMk cId="2626174915" sldId="334"/>
        </pc:sldMkLst>
        <pc:spChg chg="add mod">
          <ac:chgData name="Freya Shearer" userId="6d9a42ff-213f-401a-a6c3-4aea0d86d992" providerId="ADAL" clId="{EAF60FCD-D7EC-5996-A899-2C17C797B707}" dt="2025-09-08T03:56:09.724" v="216" actId="207"/>
          <ac:spMkLst>
            <pc:docMk/>
            <pc:sldMk cId="2626174915" sldId="334"/>
            <ac:spMk id="6" creationId="{3B22FFBF-2613-8830-2D92-1E1BDBD49BFA}"/>
          </ac:spMkLst>
        </pc:spChg>
        <pc:spChg chg="mod">
          <ac:chgData name="Freya Shearer" userId="6d9a42ff-213f-401a-a6c3-4aea0d86d992" providerId="ADAL" clId="{EAF60FCD-D7EC-5996-A899-2C17C797B707}" dt="2025-09-08T03:56:19.792" v="218" actId="14100"/>
          <ac:spMkLst>
            <pc:docMk/>
            <pc:sldMk cId="2626174915" sldId="334"/>
            <ac:spMk id="98" creationId="{A5138D2E-3F04-D709-499E-0F26C033E9B2}"/>
          </ac:spMkLst>
        </pc:spChg>
        <pc:picChg chg="add mod">
          <ac:chgData name="Freya Shearer" userId="6d9a42ff-213f-401a-a6c3-4aea0d86d992" providerId="ADAL" clId="{EAF60FCD-D7EC-5996-A899-2C17C797B707}" dt="2025-09-08T03:54:20.541" v="179" actId="1076"/>
          <ac:picMkLst>
            <pc:docMk/>
            <pc:sldMk cId="2626174915" sldId="334"/>
            <ac:picMk id="1026" creationId="{CF8840AB-F516-3242-9B25-AD154EABCF2B}"/>
          </ac:picMkLst>
        </pc:picChg>
      </pc:sldChg>
      <pc:sldChg chg="addSp delSp modSp add mod modAnim modNotesTx">
        <pc:chgData name="Freya Shearer" userId="6d9a42ff-213f-401a-a6c3-4aea0d86d992" providerId="ADAL" clId="{EAF60FCD-D7EC-5996-A899-2C17C797B707}" dt="2025-09-09T08:15:29.861" v="9098" actId="20577"/>
        <pc:sldMkLst>
          <pc:docMk/>
          <pc:sldMk cId="784267982" sldId="335"/>
        </pc:sldMkLst>
        <pc:spChg chg="add mod">
          <ac:chgData name="Freya Shearer" userId="6d9a42ff-213f-401a-a6c3-4aea0d86d992" providerId="ADAL" clId="{EAF60FCD-D7EC-5996-A899-2C17C797B707}" dt="2025-09-08T12:38:20.878" v="5561" actId="20577"/>
          <ac:spMkLst>
            <pc:docMk/>
            <pc:sldMk cId="784267982" sldId="335"/>
            <ac:spMk id="4" creationId="{1B58D890-2936-6BFE-F6B3-52B0BB9C36BA}"/>
          </ac:spMkLst>
        </pc:spChg>
        <pc:spChg chg="add mod">
          <ac:chgData name="Freya Shearer" userId="6d9a42ff-213f-401a-a6c3-4aea0d86d992" providerId="ADAL" clId="{EAF60FCD-D7EC-5996-A899-2C17C797B707}" dt="2025-09-08T12:37:51.011" v="5555" actId="554"/>
          <ac:spMkLst>
            <pc:docMk/>
            <pc:sldMk cId="784267982" sldId="335"/>
            <ac:spMk id="5" creationId="{2659CFEA-C424-7B4E-23D4-8BD3786E34AA}"/>
          </ac:spMkLst>
        </pc:spChg>
        <pc:spChg chg="add mod">
          <ac:chgData name="Freya Shearer" userId="6d9a42ff-213f-401a-a6c3-4aea0d86d992" providerId="ADAL" clId="{EAF60FCD-D7EC-5996-A899-2C17C797B707}" dt="2025-09-08T12:21:12.358" v="5262" actId="1037"/>
          <ac:spMkLst>
            <pc:docMk/>
            <pc:sldMk cId="784267982" sldId="335"/>
            <ac:spMk id="6" creationId="{B176C963-BF6D-6C69-3180-F6C9B3880B67}"/>
          </ac:spMkLst>
        </pc:spChg>
        <pc:spChg chg="add mod">
          <ac:chgData name="Freya Shearer" userId="6d9a42ff-213f-401a-a6c3-4aea0d86d992" providerId="ADAL" clId="{EAF60FCD-D7EC-5996-A899-2C17C797B707}" dt="2025-09-08T12:32:45.022" v="5487" actId="115"/>
          <ac:spMkLst>
            <pc:docMk/>
            <pc:sldMk cId="784267982" sldId="335"/>
            <ac:spMk id="8" creationId="{06C2CD02-AB10-86B0-7615-86C4078D4E83}"/>
          </ac:spMkLst>
        </pc:spChg>
        <pc:spChg chg="add mod">
          <ac:chgData name="Freya Shearer" userId="6d9a42ff-213f-401a-a6c3-4aea0d86d992" providerId="ADAL" clId="{EAF60FCD-D7EC-5996-A899-2C17C797B707}" dt="2025-09-08T12:22:50.204" v="5338" actId="1035"/>
          <ac:spMkLst>
            <pc:docMk/>
            <pc:sldMk cId="784267982" sldId="335"/>
            <ac:spMk id="17" creationId="{2A922DA3-990D-5B48-C173-B429E389ACB9}"/>
          </ac:spMkLst>
        </pc:spChg>
        <pc:spChg chg="add mod">
          <ac:chgData name="Freya Shearer" userId="6d9a42ff-213f-401a-a6c3-4aea0d86d992" providerId="ADAL" clId="{EAF60FCD-D7EC-5996-A899-2C17C797B707}" dt="2025-09-08T12:35:30.572" v="5523" actId="1037"/>
          <ac:spMkLst>
            <pc:docMk/>
            <pc:sldMk cId="784267982" sldId="335"/>
            <ac:spMk id="18" creationId="{D0A1B577-9191-96D5-25AF-EE4DCF80DAE3}"/>
          </ac:spMkLst>
        </pc:spChg>
        <pc:spChg chg="add mod">
          <ac:chgData name="Freya Shearer" userId="6d9a42ff-213f-401a-a6c3-4aea0d86d992" providerId="ADAL" clId="{EAF60FCD-D7EC-5996-A899-2C17C797B707}" dt="2025-09-08T12:21:24.967" v="5290" actId="1038"/>
          <ac:spMkLst>
            <pc:docMk/>
            <pc:sldMk cId="784267982" sldId="335"/>
            <ac:spMk id="35" creationId="{918C973E-90C0-20CA-7F43-F8E985323353}"/>
          </ac:spMkLst>
        </pc:spChg>
        <pc:spChg chg="add mod">
          <ac:chgData name="Freya Shearer" userId="6d9a42ff-213f-401a-a6c3-4aea0d86d992" providerId="ADAL" clId="{EAF60FCD-D7EC-5996-A899-2C17C797B707}" dt="2025-09-08T12:35:30.572" v="5523" actId="1037"/>
          <ac:spMkLst>
            <pc:docMk/>
            <pc:sldMk cId="784267982" sldId="335"/>
            <ac:spMk id="36" creationId="{ECCCC3AB-42A5-C48B-18D5-DF580A400EAD}"/>
          </ac:spMkLst>
        </pc:spChg>
        <pc:spChg chg="add del mod">
          <ac:chgData name="Freya Shearer" userId="6d9a42ff-213f-401a-a6c3-4aea0d86d992" providerId="ADAL" clId="{EAF60FCD-D7EC-5996-A899-2C17C797B707}" dt="2025-09-08T12:37:20.111" v="5540" actId="1076"/>
          <ac:spMkLst>
            <pc:docMk/>
            <pc:sldMk cId="784267982" sldId="335"/>
            <ac:spMk id="37" creationId="{58C54BB9-1063-656E-9FD1-914EC2C4F92B}"/>
          </ac:spMkLst>
        </pc:spChg>
        <pc:spChg chg="add del mod">
          <ac:chgData name="Freya Shearer" userId="6d9a42ff-213f-401a-a6c3-4aea0d86d992" providerId="ADAL" clId="{EAF60FCD-D7EC-5996-A899-2C17C797B707}" dt="2025-09-08T12:37:20.111" v="5540" actId="1076"/>
          <ac:spMkLst>
            <pc:docMk/>
            <pc:sldMk cId="784267982" sldId="335"/>
            <ac:spMk id="38" creationId="{E9646515-6962-E1E7-5D0B-62C6E4724470}"/>
          </ac:spMkLst>
        </pc:spChg>
        <pc:spChg chg="add mod">
          <ac:chgData name="Freya Shearer" userId="6d9a42ff-213f-401a-a6c3-4aea0d86d992" providerId="ADAL" clId="{EAF60FCD-D7EC-5996-A899-2C17C797B707}" dt="2025-09-08T12:37:20.111" v="5540" actId="1076"/>
          <ac:spMkLst>
            <pc:docMk/>
            <pc:sldMk cId="784267982" sldId="335"/>
            <ac:spMk id="39" creationId="{80E22F15-7DED-AC27-AE58-FD215FF3345B}"/>
          </ac:spMkLst>
        </pc:spChg>
        <pc:spChg chg="add mod">
          <ac:chgData name="Freya Shearer" userId="6d9a42ff-213f-401a-a6c3-4aea0d86d992" providerId="ADAL" clId="{EAF60FCD-D7EC-5996-A899-2C17C797B707}" dt="2025-09-08T12:37:20.111" v="5540" actId="1076"/>
          <ac:spMkLst>
            <pc:docMk/>
            <pc:sldMk cId="784267982" sldId="335"/>
            <ac:spMk id="40" creationId="{69F70C77-3936-FD64-8B22-9F8EE321A0C8}"/>
          </ac:spMkLst>
        </pc:spChg>
        <pc:spChg chg="add mod">
          <ac:chgData name="Freya Shearer" userId="6d9a42ff-213f-401a-a6c3-4aea0d86d992" providerId="ADAL" clId="{EAF60FCD-D7EC-5996-A899-2C17C797B707}" dt="2025-09-08T12:35:30.572" v="5523" actId="1037"/>
          <ac:spMkLst>
            <pc:docMk/>
            <pc:sldMk cId="784267982" sldId="335"/>
            <ac:spMk id="41" creationId="{06453854-46C4-D403-1F00-1DEC295A277E}"/>
          </ac:spMkLst>
        </pc:spChg>
        <pc:spChg chg="add mod">
          <ac:chgData name="Freya Shearer" userId="6d9a42ff-213f-401a-a6c3-4aea0d86d992" providerId="ADAL" clId="{EAF60FCD-D7EC-5996-A899-2C17C797B707}" dt="2025-09-08T12:44:38.389" v="6113" actId="1035"/>
          <ac:spMkLst>
            <pc:docMk/>
            <pc:sldMk cId="784267982" sldId="335"/>
            <ac:spMk id="42" creationId="{BEA6C0BF-CFBF-8646-9F63-C4C1E72EC9F5}"/>
          </ac:spMkLst>
        </pc:spChg>
        <pc:spChg chg="add mod">
          <ac:chgData name="Freya Shearer" userId="6d9a42ff-213f-401a-a6c3-4aea0d86d992" providerId="ADAL" clId="{EAF60FCD-D7EC-5996-A899-2C17C797B707}" dt="2025-09-08T12:44:53.394" v="6115" actId="12789"/>
          <ac:spMkLst>
            <pc:docMk/>
            <pc:sldMk cId="784267982" sldId="335"/>
            <ac:spMk id="43" creationId="{32BD1C9A-AA08-07C9-CCBE-3B52493C0A9B}"/>
          </ac:spMkLst>
        </pc:spChg>
        <pc:spChg chg="add mod">
          <ac:chgData name="Freya Shearer" userId="6d9a42ff-213f-401a-a6c3-4aea0d86d992" providerId="ADAL" clId="{EAF60FCD-D7EC-5996-A899-2C17C797B707}" dt="2025-09-08T12:41:54.861" v="5806" actId="166"/>
          <ac:spMkLst>
            <pc:docMk/>
            <pc:sldMk cId="784267982" sldId="335"/>
            <ac:spMk id="44" creationId="{EBFC682F-14BA-BB8F-C56F-AAD3712BD2BC}"/>
          </ac:spMkLst>
        </pc:spChg>
        <pc:spChg chg="add mod">
          <ac:chgData name="Freya Shearer" userId="6d9a42ff-213f-401a-a6c3-4aea0d86d992" providerId="ADAL" clId="{EAF60FCD-D7EC-5996-A899-2C17C797B707}" dt="2025-09-08T12:44:53.394" v="6115" actId="12789"/>
          <ac:spMkLst>
            <pc:docMk/>
            <pc:sldMk cId="784267982" sldId="335"/>
            <ac:spMk id="45" creationId="{8DE02479-A76A-CCE5-E3D0-82BCD8FD8144}"/>
          </ac:spMkLst>
        </pc:spChg>
        <pc:spChg chg="add mod">
          <ac:chgData name="Freya Shearer" userId="6d9a42ff-213f-401a-a6c3-4aea0d86d992" providerId="ADAL" clId="{EAF60FCD-D7EC-5996-A899-2C17C797B707}" dt="2025-09-08T12:44:47.227" v="6114" actId="12789"/>
          <ac:spMkLst>
            <pc:docMk/>
            <pc:sldMk cId="784267982" sldId="335"/>
            <ac:spMk id="46" creationId="{B454DFB4-836C-967F-418E-D8FD2012D6F2}"/>
          </ac:spMkLst>
        </pc:spChg>
        <pc:spChg chg="add mod">
          <ac:chgData name="Freya Shearer" userId="6d9a42ff-213f-401a-a6c3-4aea0d86d992" providerId="ADAL" clId="{EAF60FCD-D7EC-5996-A899-2C17C797B707}" dt="2025-09-08T12:44:47.227" v="6114" actId="12789"/>
          <ac:spMkLst>
            <pc:docMk/>
            <pc:sldMk cId="784267982" sldId="335"/>
            <ac:spMk id="47" creationId="{9C038248-5C80-CBB7-D191-140D1B683099}"/>
          </ac:spMkLst>
        </pc:spChg>
        <pc:spChg chg="add mod">
          <ac:chgData name="Freya Shearer" userId="6d9a42ff-213f-401a-a6c3-4aea0d86d992" providerId="ADAL" clId="{EAF60FCD-D7EC-5996-A899-2C17C797B707}" dt="2025-09-08T12:44:33.937" v="6111" actId="1035"/>
          <ac:spMkLst>
            <pc:docMk/>
            <pc:sldMk cId="784267982" sldId="335"/>
            <ac:spMk id="48" creationId="{9D5F09E4-BF8F-E593-D5FB-1A5A77965EE3}"/>
          </ac:spMkLst>
        </pc:spChg>
        <pc:spChg chg="add mod">
          <ac:chgData name="Freya Shearer" userId="6d9a42ff-213f-401a-a6c3-4aea0d86d992" providerId="ADAL" clId="{EAF60FCD-D7EC-5996-A899-2C17C797B707}" dt="2025-09-08T12:44:33.937" v="6111" actId="1035"/>
          <ac:spMkLst>
            <pc:docMk/>
            <pc:sldMk cId="784267982" sldId="335"/>
            <ac:spMk id="49" creationId="{C3F468FE-4E38-FEDE-5518-068589373E41}"/>
          </ac:spMkLst>
        </pc:spChg>
        <pc:spChg chg="add mod">
          <ac:chgData name="Freya Shearer" userId="6d9a42ff-213f-401a-a6c3-4aea0d86d992" providerId="ADAL" clId="{EAF60FCD-D7EC-5996-A899-2C17C797B707}" dt="2025-09-08T12:44:47.227" v="6114" actId="12789"/>
          <ac:spMkLst>
            <pc:docMk/>
            <pc:sldMk cId="784267982" sldId="335"/>
            <ac:spMk id="53" creationId="{203C29E6-B61A-3FE4-880D-0AA2770C9A52}"/>
          </ac:spMkLst>
        </pc:spChg>
        <pc:spChg chg="add mod">
          <ac:chgData name="Freya Shearer" userId="6d9a42ff-213f-401a-a6c3-4aea0d86d992" providerId="ADAL" clId="{EAF60FCD-D7EC-5996-A899-2C17C797B707}" dt="2025-09-08T12:44:53.394" v="6115" actId="12789"/>
          <ac:spMkLst>
            <pc:docMk/>
            <pc:sldMk cId="784267982" sldId="335"/>
            <ac:spMk id="54" creationId="{22E3B35C-0BDA-CBEB-95CE-1CF7A240F63B}"/>
          </ac:spMkLst>
        </pc:spChg>
        <pc:spChg chg="add mod">
          <ac:chgData name="Freya Shearer" userId="6d9a42ff-213f-401a-a6c3-4aea0d86d992" providerId="ADAL" clId="{EAF60FCD-D7EC-5996-A899-2C17C797B707}" dt="2025-09-08T12:44:47.227" v="6114" actId="12789"/>
          <ac:spMkLst>
            <pc:docMk/>
            <pc:sldMk cId="784267982" sldId="335"/>
            <ac:spMk id="55" creationId="{4A281621-B0B5-4BE1-9FC3-66B637C47626}"/>
          </ac:spMkLst>
        </pc:spChg>
        <pc:spChg chg="add mod">
          <ac:chgData name="Freya Shearer" userId="6d9a42ff-213f-401a-a6c3-4aea0d86d992" providerId="ADAL" clId="{EAF60FCD-D7EC-5996-A899-2C17C797B707}" dt="2025-09-08T12:44:53.394" v="6115" actId="12789"/>
          <ac:spMkLst>
            <pc:docMk/>
            <pc:sldMk cId="784267982" sldId="335"/>
            <ac:spMk id="56" creationId="{1D80E3AA-3927-0304-E98A-039A8EF20065}"/>
          </ac:spMkLst>
        </pc:spChg>
        <pc:spChg chg="add mod">
          <ac:chgData name="Freya Shearer" userId="6d9a42ff-213f-401a-a6c3-4aea0d86d992" providerId="ADAL" clId="{EAF60FCD-D7EC-5996-A899-2C17C797B707}" dt="2025-09-08T12:37:32.369" v="5553" actId="207"/>
          <ac:spMkLst>
            <pc:docMk/>
            <pc:sldMk cId="784267982" sldId="335"/>
            <ac:spMk id="58" creationId="{6ED194E1-C488-B22C-D87C-930F723CF078}"/>
          </ac:spMkLst>
        </pc:spChg>
        <pc:spChg chg="add mod">
          <ac:chgData name="Freya Shearer" userId="6d9a42ff-213f-401a-a6c3-4aea0d86d992" providerId="ADAL" clId="{EAF60FCD-D7EC-5996-A899-2C17C797B707}" dt="2025-09-08T13:12:39.711" v="7606" actId="1076"/>
          <ac:spMkLst>
            <pc:docMk/>
            <pc:sldMk cId="784267982" sldId="335"/>
            <ac:spMk id="64" creationId="{4F42CD75-AEC4-1760-96FE-6698DE440C50}"/>
          </ac:spMkLst>
        </pc:spChg>
        <pc:spChg chg="add mod">
          <ac:chgData name="Freya Shearer" userId="6d9a42ff-213f-401a-a6c3-4aea0d86d992" providerId="ADAL" clId="{EAF60FCD-D7EC-5996-A899-2C17C797B707}" dt="2025-09-08T13:12:39.711" v="7606" actId="1076"/>
          <ac:spMkLst>
            <pc:docMk/>
            <pc:sldMk cId="784267982" sldId="335"/>
            <ac:spMk id="65" creationId="{AD60F848-C0FC-2F3A-3303-0FB2AD3FD24C}"/>
          </ac:spMkLst>
        </pc:spChg>
        <pc:spChg chg="add mod">
          <ac:chgData name="Freya Shearer" userId="6d9a42ff-213f-401a-a6c3-4aea0d86d992" providerId="ADAL" clId="{EAF60FCD-D7EC-5996-A899-2C17C797B707}" dt="2025-09-08T13:12:39.711" v="7606" actId="1076"/>
          <ac:spMkLst>
            <pc:docMk/>
            <pc:sldMk cId="784267982" sldId="335"/>
            <ac:spMk id="66" creationId="{60113E71-01C5-B094-775B-CA3D8B7B52E4}"/>
          </ac:spMkLst>
        </pc:spChg>
        <pc:spChg chg="add mod">
          <ac:chgData name="Freya Shearer" userId="6d9a42ff-213f-401a-a6c3-4aea0d86d992" providerId="ADAL" clId="{EAF60FCD-D7EC-5996-A899-2C17C797B707}" dt="2025-09-08T13:12:39.711" v="7606" actId="1076"/>
          <ac:spMkLst>
            <pc:docMk/>
            <pc:sldMk cId="784267982" sldId="335"/>
            <ac:spMk id="67" creationId="{1C866CB8-BF4F-F566-BAC6-81359EACAB84}"/>
          </ac:spMkLst>
        </pc:spChg>
        <pc:spChg chg="add mod">
          <ac:chgData name="Freya Shearer" userId="6d9a42ff-213f-401a-a6c3-4aea0d86d992" providerId="ADAL" clId="{EAF60FCD-D7EC-5996-A899-2C17C797B707}" dt="2025-09-08T13:12:39.711" v="7606" actId="1076"/>
          <ac:spMkLst>
            <pc:docMk/>
            <pc:sldMk cId="784267982" sldId="335"/>
            <ac:spMk id="68" creationId="{D9F7021E-2695-3F6F-29D6-E474207106E9}"/>
          </ac:spMkLst>
        </pc:spChg>
        <pc:spChg chg="mod">
          <ac:chgData name="Freya Shearer" userId="6d9a42ff-213f-401a-a6c3-4aea0d86d992" providerId="ADAL" clId="{EAF60FCD-D7EC-5996-A899-2C17C797B707}" dt="2025-09-08T04:51:44.803" v="2710" actId="20577"/>
          <ac:spMkLst>
            <pc:docMk/>
            <pc:sldMk cId="784267982" sldId="335"/>
            <ac:spMk id="97" creationId="{AB238DA0-CBFB-A89E-34C0-28BA53213CFA}"/>
          </ac:spMkLst>
        </pc:spChg>
        <pc:spChg chg="add del mod">
          <ac:chgData name="Freya Shearer" userId="6d9a42ff-213f-401a-a6c3-4aea0d86d992" providerId="ADAL" clId="{EAF60FCD-D7EC-5996-A899-2C17C797B707}" dt="2025-09-09T01:05:54.112" v="7750" actId="20577"/>
          <ac:spMkLst>
            <pc:docMk/>
            <pc:sldMk cId="784267982" sldId="335"/>
            <ac:spMk id="98" creationId="{D0CE6EB6-2F35-CD54-7262-EEC4366DEC3D}"/>
          </ac:spMkLst>
        </pc:spChg>
        <pc:cxnChg chg="add mod">
          <ac:chgData name="Freya Shearer" userId="6d9a42ff-213f-401a-a6c3-4aea0d86d992" providerId="ADAL" clId="{EAF60FCD-D7EC-5996-A899-2C17C797B707}" dt="2025-09-08T13:12:39.711" v="7606" actId="1076"/>
          <ac:cxnSpMkLst>
            <pc:docMk/>
            <pc:sldMk cId="784267982" sldId="335"/>
            <ac:cxnSpMk id="61" creationId="{159BE012-D1F3-D872-EB71-8CF975939C48}"/>
          </ac:cxnSpMkLst>
        </pc:cxnChg>
        <pc:cxnChg chg="add mod">
          <ac:chgData name="Freya Shearer" userId="6d9a42ff-213f-401a-a6c3-4aea0d86d992" providerId="ADAL" clId="{EAF60FCD-D7EC-5996-A899-2C17C797B707}" dt="2025-09-08T13:12:39.711" v="7606" actId="1076"/>
          <ac:cxnSpMkLst>
            <pc:docMk/>
            <pc:sldMk cId="784267982" sldId="335"/>
            <ac:cxnSpMk id="63" creationId="{F5C2E44C-9634-9956-2AE1-12D43C84AE47}"/>
          </ac:cxnSpMkLst>
        </pc:cxnChg>
      </pc:sldChg>
      <pc:sldChg chg="add del">
        <pc:chgData name="Freya Shearer" userId="6d9a42ff-213f-401a-a6c3-4aea0d86d992" providerId="ADAL" clId="{EAF60FCD-D7EC-5996-A899-2C17C797B707}" dt="2025-09-08T03:58:43.205" v="337" actId="2696"/>
        <pc:sldMkLst>
          <pc:docMk/>
          <pc:sldMk cId="3283615792" sldId="335"/>
        </pc:sldMkLst>
      </pc:sldChg>
      <pc:sldChg chg="addSp delSp modSp add mod delAnim modAnim modNotesTx">
        <pc:chgData name="Freya Shearer" userId="6d9a42ff-213f-401a-a6c3-4aea0d86d992" providerId="ADAL" clId="{EAF60FCD-D7EC-5996-A899-2C17C797B707}" dt="2025-09-09T08:13:06.815" v="8782" actId="20577"/>
        <pc:sldMkLst>
          <pc:docMk/>
          <pc:sldMk cId="1423463994" sldId="336"/>
        </pc:sldMkLst>
        <pc:spChg chg="add mod">
          <ac:chgData name="Freya Shearer" userId="6d9a42ff-213f-401a-a6c3-4aea0d86d992" providerId="ADAL" clId="{EAF60FCD-D7EC-5996-A899-2C17C797B707}" dt="2025-09-08T04:44:45.005" v="2535" actId="1037"/>
          <ac:spMkLst>
            <pc:docMk/>
            <pc:sldMk cId="1423463994" sldId="336"/>
            <ac:spMk id="5" creationId="{92275E21-C24A-11E7-4C58-7BC3900BB43A}"/>
          </ac:spMkLst>
        </pc:spChg>
        <pc:spChg chg="add mod">
          <ac:chgData name="Freya Shearer" userId="6d9a42ff-213f-401a-a6c3-4aea0d86d992" providerId="ADAL" clId="{EAF60FCD-D7EC-5996-A899-2C17C797B707}" dt="2025-09-08T07:10:00.940" v="2839" actId="20577"/>
          <ac:spMkLst>
            <pc:docMk/>
            <pc:sldMk cId="1423463994" sldId="336"/>
            <ac:spMk id="6" creationId="{E73FF47F-B68E-E3B7-E534-934E8D6EF9EB}"/>
          </ac:spMkLst>
        </pc:spChg>
        <pc:spChg chg="add mod">
          <ac:chgData name="Freya Shearer" userId="6d9a42ff-213f-401a-a6c3-4aea0d86d992" providerId="ADAL" clId="{EAF60FCD-D7EC-5996-A899-2C17C797B707}" dt="2025-09-08T11:37:54.951" v="3118" actId="1038"/>
          <ac:spMkLst>
            <pc:docMk/>
            <pc:sldMk cId="1423463994" sldId="336"/>
            <ac:spMk id="7" creationId="{D61C2C8B-72E4-E53D-DF95-30AAAD7F759F}"/>
          </ac:spMkLst>
        </pc:spChg>
        <pc:spChg chg="add mod">
          <ac:chgData name="Freya Shearer" userId="6d9a42ff-213f-401a-a6c3-4aea0d86d992" providerId="ADAL" clId="{EAF60FCD-D7EC-5996-A899-2C17C797B707}" dt="2025-09-09T08:13:06.815" v="8782" actId="20577"/>
          <ac:spMkLst>
            <pc:docMk/>
            <pc:sldMk cId="1423463994" sldId="336"/>
            <ac:spMk id="8" creationId="{82FD84DD-E9E4-423C-6CD4-940EAF10CD42}"/>
          </ac:spMkLst>
        </pc:spChg>
        <pc:spChg chg="add mod">
          <ac:chgData name="Freya Shearer" userId="6d9a42ff-213f-401a-a6c3-4aea0d86d992" providerId="ADAL" clId="{EAF60FCD-D7EC-5996-A899-2C17C797B707}" dt="2025-09-08T11:38:08.028" v="3152" actId="1038"/>
          <ac:spMkLst>
            <pc:docMk/>
            <pc:sldMk cId="1423463994" sldId="336"/>
            <ac:spMk id="9" creationId="{B83C5E92-EAAC-A078-6763-8327139515E7}"/>
          </ac:spMkLst>
        </pc:spChg>
        <pc:spChg chg="add mod">
          <ac:chgData name="Freya Shearer" userId="6d9a42ff-213f-401a-a6c3-4aea0d86d992" providerId="ADAL" clId="{EAF60FCD-D7EC-5996-A899-2C17C797B707}" dt="2025-09-08T11:38:12.668" v="3162" actId="1037"/>
          <ac:spMkLst>
            <pc:docMk/>
            <pc:sldMk cId="1423463994" sldId="336"/>
            <ac:spMk id="10" creationId="{B24F402C-08DF-DB73-7E5D-17A5AABE414C}"/>
          </ac:spMkLst>
        </pc:spChg>
        <pc:spChg chg="add mod">
          <ac:chgData name="Freya Shearer" userId="6d9a42ff-213f-401a-a6c3-4aea0d86d992" providerId="ADAL" clId="{EAF60FCD-D7EC-5996-A899-2C17C797B707}" dt="2025-09-08T11:38:17.022" v="3177" actId="1037"/>
          <ac:spMkLst>
            <pc:docMk/>
            <pc:sldMk cId="1423463994" sldId="336"/>
            <ac:spMk id="11" creationId="{BFCCBF8C-037B-1F3E-9C53-5D3D385023B1}"/>
          </ac:spMkLst>
        </pc:spChg>
        <pc:spChg chg="add mod">
          <ac:chgData name="Freya Shearer" userId="6d9a42ff-213f-401a-a6c3-4aea0d86d992" providerId="ADAL" clId="{EAF60FCD-D7EC-5996-A899-2C17C797B707}" dt="2025-09-08T04:23:55.279" v="1641" actId="1035"/>
          <ac:spMkLst>
            <pc:docMk/>
            <pc:sldMk cId="1423463994" sldId="336"/>
            <ac:spMk id="13" creationId="{97F2E96A-943A-FF49-D07F-4E5B672916D7}"/>
          </ac:spMkLst>
        </pc:spChg>
        <pc:spChg chg="add mod">
          <ac:chgData name="Freya Shearer" userId="6d9a42ff-213f-401a-a6c3-4aea0d86d992" providerId="ADAL" clId="{EAF60FCD-D7EC-5996-A899-2C17C797B707}" dt="2025-09-08T04:44:45.005" v="2535" actId="1037"/>
          <ac:spMkLst>
            <pc:docMk/>
            <pc:sldMk cId="1423463994" sldId="336"/>
            <ac:spMk id="27" creationId="{5B60049B-815D-5A85-6EAB-0DF1B824E976}"/>
          </ac:spMkLst>
        </pc:spChg>
        <pc:spChg chg="add mod">
          <ac:chgData name="Freya Shearer" userId="6d9a42ff-213f-401a-a6c3-4aea0d86d992" providerId="ADAL" clId="{EAF60FCD-D7EC-5996-A899-2C17C797B707}" dt="2025-09-08T04:44:45.005" v="2535" actId="1037"/>
          <ac:spMkLst>
            <pc:docMk/>
            <pc:sldMk cId="1423463994" sldId="336"/>
            <ac:spMk id="28" creationId="{136607FD-028A-0C2C-9400-1601BB6A5070}"/>
          </ac:spMkLst>
        </pc:spChg>
        <pc:spChg chg="add mod">
          <ac:chgData name="Freya Shearer" userId="6d9a42ff-213f-401a-a6c3-4aea0d86d992" providerId="ADAL" clId="{EAF60FCD-D7EC-5996-A899-2C17C797B707}" dt="2025-09-08T04:36:56.921" v="2271" actId="12789"/>
          <ac:spMkLst>
            <pc:docMk/>
            <pc:sldMk cId="1423463994" sldId="336"/>
            <ac:spMk id="29" creationId="{8F205AF4-55DC-450A-B943-8DA16093AC9C}"/>
          </ac:spMkLst>
        </pc:spChg>
        <pc:spChg chg="add mod">
          <ac:chgData name="Freya Shearer" userId="6d9a42ff-213f-401a-a6c3-4aea0d86d992" providerId="ADAL" clId="{EAF60FCD-D7EC-5996-A899-2C17C797B707}" dt="2025-09-08T04:44:45.005" v="2535" actId="1037"/>
          <ac:spMkLst>
            <pc:docMk/>
            <pc:sldMk cId="1423463994" sldId="336"/>
            <ac:spMk id="30" creationId="{E9679FEF-DAEA-1BB1-706C-69377E9FB6D9}"/>
          </ac:spMkLst>
        </pc:spChg>
        <pc:spChg chg="add mod">
          <ac:chgData name="Freya Shearer" userId="6d9a42ff-213f-401a-a6c3-4aea0d86d992" providerId="ADAL" clId="{EAF60FCD-D7EC-5996-A899-2C17C797B707}" dt="2025-09-08T04:44:45.005" v="2535" actId="1037"/>
          <ac:spMkLst>
            <pc:docMk/>
            <pc:sldMk cId="1423463994" sldId="336"/>
            <ac:spMk id="31" creationId="{E07943CB-91A9-95F8-EC0B-8F66A6EA7B51}"/>
          </ac:spMkLst>
        </pc:spChg>
        <pc:spChg chg="add mod">
          <ac:chgData name="Freya Shearer" userId="6d9a42ff-213f-401a-a6c3-4aea0d86d992" providerId="ADAL" clId="{EAF60FCD-D7EC-5996-A899-2C17C797B707}" dt="2025-09-08T04:36:56.921" v="2271" actId="12789"/>
          <ac:spMkLst>
            <pc:docMk/>
            <pc:sldMk cId="1423463994" sldId="336"/>
            <ac:spMk id="33" creationId="{BB74D142-AA11-61EE-BDBE-74BE8EA6FE39}"/>
          </ac:spMkLst>
        </pc:spChg>
        <pc:spChg chg="add mod">
          <ac:chgData name="Freya Shearer" userId="6d9a42ff-213f-401a-a6c3-4aea0d86d992" providerId="ADAL" clId="{EAF60FCD-D7EC-5996-A899-2C17C797B707}" dt="2025-09-08T04:43:02.549" v="2496"/>
          <ac:spMkLst>
            <pc:docMk/>
            <pc:sldMk cId="1423463994" sldId="336"/>
            <ac:spMk id="34" creationId="{E9F0D011-DB0C-29C8-9034-41C84705CEFA}"/>
          </ac:spMkLst>
        </pc:spChg>
        <pc:spChg chg="add mod">
          <ac:chgData name="Freya Shearer" userId="6d9a42ff-213f-401a-a6c3-4aea0d86d992" providerId="ADAL" clId="{EAF60FCD-D7EC-5996-A899-2C17C797B707}" dt="2025-09-08T11:37:45.175" v="3101" actId="1035"/>
          <ac:spMkLst>
            <pc:docMk/>
            <pc:sldMk cId="1423463994" sldId="336"/>
            <ac:spMk id="36" creationId="{5BA85225-56B2-8E7E-A088-36BBEF53B9FC}"/>
          </ac:spMkLst>
        </pc:spChg>
        <pc:spChg chg="mod">
          <ac:chgData name="Freya Shearer" userId="6d9a42ff-213f-401a-a6c3-4aea0d86d992" providerId="ADAL" clId="{EAF60FCD-D7EC-5996-A899-2C17C797B707}" dt="2025-09-08T04:41:14.679" v="2390" actId="1076"/>
          <ac:spMkLst>
            <pc:docMk/>
            <pc:sldMk cId="1423463994" sldId="336"/>
            <ac:spMk id="97" creationId="{C11EE735-A98D-2BF9-BC0C-CD4520EB789E}"/>
          </ac:spMkLst>
        </pc:spChg>
      </pc:sldChg>
      <pc:sldChg chg="delSp modSp add mod modAnim modNotesTx">
        <pc:chgData name="Freya Shearer" userId="6d9a42ff-213f-401a-a6c3-4aea0d86d992" providerId="ADAL" clId="{EAF60FCD-D7EC-5996-A899-2C17C797B707}" dt="2025-09-09T08:12:07.206" v="8760" actId="20577"/>
        <pc:sldMkLst>
          <pc:docMk/>
          <pc:sldMk cId="3734126392" sldId="337"/>
        </pc:sldMkLst>
        <pc:spChg chg="mod">
          <ac:chgData name="Freya Shearer" userId="6d9a42ff-213f-401a-a6c3-4aea0d86d992" providerId="ADAL" clId="{EAF60FCD-D7EC-5996-A899-2C17C797B707}" dt="2025-09-08T12:47:53.161" v="6260" actId="20577"/>
          <ac:spMkLst>
            <pc:docMk/>
            <pc:sldMk cId="3734126392" sldId="337"/>
            <ac:spMk id="97" creationId="{A902FF3A-DF02-7F71-C095-870C5B575FF4}"/>
          </ac:spMkLst>
        </pc:spChg>
        <pc:spChg chg="mod">
          <ac:chgData name="Freya Shearer" userId="6d9a42ff-213f-401a-a6c3-4aea0d86d992" providerId="ADAL" clId="{EAF60FCD-D7EC-5996-A899-2C17C797B707}" dt="2025-09-08T13:07:31.038" v="7538" actId="313"/>
          <ac:spMkLst>
            <pc:docMk/>
            <pc:sldMk cId="3734126392" sldId="337"/>
            <ac:spMk id="98" creationId="{4A93320D-1804-41E0-E9F5-ED0374278CC1}"/>
          </ac:spMkLst>
        </pc:spChg>
      </pc:sldChg>
      <pc:sldChg chg="add del">
        <pc:chgData name="Freya Shearer" userId="6d9a42ff-213f-401a-a6c3-4aea0d86d992" providerId="ADAL" clId="{EAF60FCD-D7EC-5996-A899-2C17C797B707}" dt="2025-09-08T04:29:29.413" v="1733" actId="2696"/>
        <pc:sldMkLst>
          <pc:docMk/>
          <pc:sldMk cId="4217483620" sldId="337"/>
        </pc:sldMkLst>
      </pc:sldChg>
      <pc:sldChg chg="modSp add del mod">
        <pc:chgData name="Freya Shearer" userId="6d9a42ff-213f-401a-a6c3-4aea0d86d992" providerId="ADAL" clId="{EAF60FCD-D7EC-5996-A899-2C17C797B707}" dt="2025-09-08T12:56:49.958" v="7004" actId="2696"/>
        <pc:sldMkLst>
          <pc:docMk/>
          <pc:sldMk cId="3684732517" sldId="338"/>
        </pc:sldMkLst>
      </pc:sldChg>
      <pc:sldChg chg="addSp delSp modSp add mod ord modAnim modNotesTx">
        <pc:chgData name="Freya Shearer" userId="6d9a42ff-213f-401a-a6c3-4aea0d86d992" providerId="ADAL" clId="{EAF60FCD-D7EC-5996-A899-2C17C797B707}" dt="2025-09-09T08:12:29.101" v="8761" actId="20577"/>
        <pc:sldMkLst>
          <pc:docMk/>
          <pc:sldMk cId="3911149990" sldId="338"/>
        </pc:sldMkLst>
        <pc:spChg chg="add mod">
          <ac:chgData name="Freya Shearer" userId="6d9a42ff-213f-401a-a6c3-4aea0d86d992" providerId="ADAL" clId="{EAF60FCD-D7EC-5996-A899-2C17C797B707}" dt="2025-09-08T13:01:39.929" v="7237"/>
          <ac:spMkLst>
            <pc:docMk/>
            <pc:sldMk cId="3911149990" sldId="338"/>
            <ac:spMk id="3" creationId="{9FD7D983-C83E-5E2F-7645-92417E3ADBCE}"/>
          </ac:spMkLst>
        </pc:spChg>
        <pc:spChg chg="mod">
          <ac:chgData name="Freya Shearer" userId="6d9a42ff-213f-401a-a6c3-4aea0d86d992" providerId="ADAL" clId="{EAF60FCD-D7EC-5996-A899-2C17C797B707}" dt="2025-09-09T00:57:42.018" v="7650" actId="20577"/>
          <ac:spMkLst>
            <pc:docMk/>
            <pc:sldMk cId="3911149990" sldId="338"/>
            <ac:spMk id="11" creationId="{52705B43-2633-B0E1-FE66-7669E9664F5F}"/>
          </ac:spMkLst>
        </pc:spChg>
        <pc:spChg chg="mod">
          <ac:chgData name="Freya Shearer" userId="6d9a42ff-213f-401a-a6c3-4aea0d86d992" providerId="ADAL" clId="{EAF60FCD-D7EC-5996-A899-2C17C797B707}" dt="2025-09-08T13:05:37.908" v="7468" actId="14100"/>
          <ac:spMkLst>
            <pc:docMk/>
            <pc:sldMk cId="3911149990" sldId="338"/>
            <ac:spMk id="13" creationId="{DBD831BE-3968-32E4-CAD4-02637AAF4E66}"/>
          </ac:spMkLst>
        </pc:spChg>
        <pc:spChg chg="mod">
          <ac:chgData name="Freya Shearer" userId="6d9a42ff-213f-401a-a6c3-4aea0d86d992" providerId="ADAL" clId="{EAF60FCD-D7EC-5996-A899-2C17C797B707}" dt="2025-09-08T13:05:05.426" v="7465" actId="1038"/>
          <ac:spMkLst>
            <pc:docMk/>
            <pc:sldMk cId="3911149990" sldId="338"/>
            <ac:spMk id="17" creationId="{F1D478AD-90A5-A12A-A456-7D0F5312F40B}"/>
          </ac:spMkLst>
        </pc:spChg>
      </pc:sldChg>
      <pc:sldChg chg="delSp modSp add mod modAnim modNotesTx">
        <pc:chgData name="Freya Shearer" userId="6d9a42ff-213f-401a-a6c3-4aea0d86d992" providerId="ADAL" clId="{EAF60FCD-D7EC-5996-A899-2C17C797B707}" dt="2025-09-09T08:16:15.513" v="9122" actId="20577"/>
        <pc:sldMkLst>
          <pc:docMk/>
          <pc:sldMk cId="3138768948" sldId="339"/>
        </pc:sldMkLst>
        <pc:spChg chg="mod">
          <ac:chgData name="Freya Shearer" userId="6d9a42ff-213f-401a-a6c3-4aea0d86d992" providerId="ADAL" clId="{EAF60FCD-D7EC-5996-A899-2C17C797B707}" dt="2025-09-09T00:59:35.331" v="7659" actId="1076"/>
          <ac:spMkLst>
            <pc:docMk/>
            <pc:sldMk cId="3138768948" sldId="339"/>
            <ac:spMk id="6" creationId="{370AC9F7-9E3D-FD22-D3E5-A561DF817A0C}"/>
          </ac:spMkLst>
        </pc:spChg>
        <pc:picChg chg="mod">
          <ac:chgData name="Freya Shearer" userId="6d9a42ff-213f-401a-a6c3-4aea0d86d992" providerId="ADAL" clId="{EAF60FCD-D7EC-5996-A899-2C17C797B707}" dt="2025-09-09T00:59:41.048" v="7661" actId="1076"/>
          <ac:picMkLst>
            <pc:docMk/>
            <pc:sldMk cId="3138768948" sldId="339"/>
            <ac:picMk id="8" creationId="{F9823773-B60F-781B-A71B-CB166BD56AC3}"/>
          </ac:picMkLst>
        </pc:picChg>
      </pc:sldChg>
      <pc:sldChg chg="addSp delSp modSp add mod modAnim modNotesTx">
        <pc:chgData name="Freya Shearer" userId="6d9a42ff-213f-401a-a6c3-4aea0d86d992" providerId="ADAL" clId="{EAF60FCD-D7EC-5996-A899-2C17C797B707}" dt="2025-09-09T02:52:32.370" v="8650" actId="20577"/>
        <pc:sldMkLst>
          <pc:docMk/>
          <pc:sldMk cId="4248529058" sldId="340"/>
        </pc:sldMkLst>
        <pc:spChg chg="add mod">
          <ac:chgData name="Freya Shearer" userId="6d9a42ff-213f-401a-a6c3-4aea0d86d992" providerId="ADAL" clId="{EAF60FCD-D7EC-5996-A899-2C17C797B707}" dt="2025-09-09T01:45:56.121" v="8263" actId="1076"/>
          <ac:spMkLst>
            <pc:docMk/>
            <pc:sldMk cId="4248529058" sldId="340"/>
            <ac:spMk id="4" creationId="{8A6F460A-9986-2737-AF11-DBB52F2CFE1F}"/>
          </ac:spMkLst>
        </pc:spChg>
        <pc:spChg chg="add mod">
          <ac:chgData name="Freya Shearer" userId="6d9a42ff-213f-401a-a6c3-4aea0d86d992" providerId="ADAL" clId="{EAF60FCD-D7EC-5996-A899-2C17C797B707}" dt="2025-09-09T01:46:26.083" v="8267" actId="14100"/>
          <ac:spMkLst>
            <pc:docMk/>
            <pc:sldMk cId="4248529058" sldId="340"/>
            <ac:spMk id="6" creationId="{A0DCB945-7B7B-2E37-F775-821B98AFC8F9}"/>
          </ac:spMkLst>
        </pc:spChg>
        <pc:spChg chg="add mod">
          <ac:chgData name="Freya Shearer" userId="6d9a42ff-213f-401a-a6c3-4aea0d86d992" providerId="ADAL" clId="{EAF60FCD-D7EC-5996-A899-2C17C797B707}" dt="2025-09-09T01:51:10.475" v="8369" actId="12789"/>
          <ac:spMkLst>
            <pc:docMk/>
            <pc:sldMk cId="4248529058" sldId="340"/>
            <ac:spMk id="12" creationId="{B0A90B6D-91A2-D98D-4B33-727E74D7435E}"/>
          </ac:spMkLst>
        </pc:spChg>
        <pc:spChg chg="add mod">
          <ac:chgData name="Freya Shearer" userId="6d9a42ff-213f-401a-a6c3-4aea0d86d992" providerId="ADAL" clId="{EAF60FCD-D7EC-5996-A899-2C17C797B707}" dt="2025-09-09T02:50:14.559" v="8587" actId="1076"/>
          <ac:spMkLst>
            <pc:docMk/>
            <pc:sldMk cId="4248529058" sldId="340"/>
            <ac:spMk id="14" creationId="{AC8F6584-1761-12AD-A4EE-7BE952DBCD76}"/>
          </ac:spMkLst>
        </pc:spChg>
        <pc:spChg chg="add mod">
          <ac:chgData name="Freya Shearer" userId="6d9a42ff-213f-401a-a6c3-4aea0d86d992" providerId="ADAL" clId="{EAF60FCD-D7EC-5996-A899-2C17C797B707}" dt="2025-09-09T02:51:46.348" v="8645" actId="1076"/>
          <ac:spMkLst>
            <pc:docMk/>
            <pc:sldMk cId="4248529058" sldId="340"/>
            <ac:spMk id="15" creationId="{F930906F-1C9F-6AAB-261A-41933022977C}"/>
          </ac:spMkLst>
        </pc:spChg>
        <pc:spChg chg="mod">
          <ac:chgData name="Freya Shearer" userId="6d9a42ff-213f-401a-a6c3-4aea0d86d992" providerId="ADAL" clId="{EAF60FCD-D7EC-5996-A899-2C17C797B707}" dt="2025-09-09T01:44:27.673" v="8198" actId="1037"/>
          <ac:spMkLst>
            <pc:docMk/>
            <pc:sldMk cId="4248529058" sldId="340"/>
            <ac:spMk id="18" creationId="{46621AF7-B629-9D7D-8CEA-C978EE8F7BA4}"/>
          </ac:spMkLst>
        </pc:spChg>
        <pc:spChg chg="add mod">
          <ac:chgData name="Freya Shearer" userId="6d9a42ff-213f-401a-a6c3-4aea0d86d992" providerId="ADAL" clId="{EAF60FCD-D7EC-5996-A899-2C17C797B707}" dt="2025-09-09T02:51:06.983" v="8643" actId="1036"/>
          <ac:spMkLst>
            <pc:docMk/>
            <pc:sldMk cId="4248529058" sldId="340"/>
            <ac:spMk id="19" creationId="{3EF132C6-7CC1-D47A-D4A6-9284C64E5A06}"/>
          </ac:spMkLst>
        </pc:spChg>
        <pc:spChg chg="mod">
          <ac:chgData name="Freya Shearer" userId="6d9a42ff-213f-401a-a6c3-4aea0d86d992" providerId="ADAL" clId="{EAF60FCD-D7EC-5996-A899-2C17C797B707}" dt="2025-09-09T01:44:27.673" v="8198" actId="1037"/>
          <ac:spMkLst>
            <pc:docMk/>
            <pc:sldMk cId="4248529058" sldId="340"/>
            <ac:spMk id="20" creationId="{3423D309-CEBA-856F-4AA1-26C713E04E3A}"/>
          </ac:spMkLst>
        </pc:spChg>
        <pc:spChg chg="mod">
          <ac:chgData name="Freya Shearer" userId="6d9a42ff-213f-401a-a6c3-4aea0d86d992" providerId="ADAL" clId="{EAF60FCD-D7EC-5996-A899-2C17C797B707}" dt="2025-09-09T02:52:32.370" v="8650" actId="20577"/>
          <ac:spMkLst>
            <pc:docMk/>
            <pc:sldMk cId="4248529058" sldId="340"/>
            <ac:spMk id="21" creationId="{FF2E26C4-436B-05CD-B1BC-51FB5BF4B7CC}"/>
          </ac:spMkLst>
        </pc:spChg>
        <pc:spChg chg="mod">
          <ac:chgData name="Freya Shearer" userId="6d9a42ff-213f-401a-a6c3-4aea0d86d992" providerId="ADAL" clId="{EAF60FCD-D7EC-5996-A899-2C17C797B707}" dt="2025-09-09T01:49:42.088" v="8307" actId="208"/>
          <ac:spMkLst>
            <pc:docMk/>
            <pc:sldMk cId="4248529058" sldId="340"/>
            <ac:spMk id="27" creationId="{EEC85BFD-BD43-E7B2-05A9-7D5B98FB4BB9}"/>
          </ac:spMkLst>
        </pc:spChg>
        <pc:spChg chg="mod">
          <ac:chgData name="Freya Shearer" userId="6d9a42ff-213f-401a-a6c3-4aea0d86d992" providerId="ADAL" clId="{EAF60FCD-D7EC-5996-A899-2C17C797B707}" dt="2025-09-09T01:51:10.475" v="8369" actId="12789"/>
          <ac:spMkLst>
            <pc:docMk/>
            <pc:sldMk cId="4248529058" sldId="340"/>
            <ac:spMk id="32" creationId="{FB31B938-E1F3-9EE9-ADFD-AFE9E0D1F5AF}"/>
          </ac:spMkLst>
        </pc:spChg>
        <pc:spChg chg="mod">
          <ac:chgData name="Freya Shearer" userId="6d9a42ff-213f-401a-a6c3-4aea0d86d992" providerId="ADAL" clId="{EAF60FCD-D7EC-5996-A899-2C17C797B707}" dt="2025-09-09T01:44:32.055" v="8199" actId="1076"/>
          <ac:spMkLst>
            <pc:docMk/>
            <pc:sldMk cId="4248529058" sldId="340"/>
            <ac:spMk id="34" creationId="{92565B0A-5C90-014C-5585-9C81667CB07D}"/>
          </ac:spMkLst>
        </pc:spChg>
        <pc:spChg chg="mod">
          <ac:chgData name="Freya Shearer" userId="6d9a42ff-213f-401a-a6c3-4aea0d86d992" providerId="ADAL" clId="{EAF60FCD-D7EC-5996-A899-2C17C797B707}" dt="2025-09-09T01:51:31.850" v="8371" actId="207"/>
          <ac:spMkLst>
            <pc:docMk/>
            <pc:sldMk cId="4248529058" sldId="340"/>
            <ac:spMk id="35" creationId="{7D3791F7-3345-A5FC-2301-0FD0B00C598C}"/>
          </ac:spMkLst>
        </pc:spChg>
        <pc:spChg chg="mod">
          <ac:chgData name="Freya Shearer" userId="6d9a42ff-213f-401a-a6c3-4aea0d86d992" providerId="ADAL" clId="{EAF60FCD-D7EC-5996-A899-2C17C797B707}" dt="2025-09-09T01:44:38.811" v="8211" actId="1037"/>
          <ac:spMkLst>
            <pc:docMk/>
            <pc:sldMk cId="4248529058" sldId="340"/>
            <ac:spMk id="36" creationId="{96254192-F258-0F1D-8C34-CB1F60A5C1AA}"/>
          </ac:spMkLst>
        </pc:spChg>
        <pc:spChg chg="mod">
          <ac:chgData name="Freya Shearer" userId="6d9a42ff-213f-401a-a6c3-4aea0d86d992" providerId="ADAL" clId="{EAF60FCD-D7EC-5996-A899-2C17C797B707}" dt="2025-09-09T01:41:15.367" v="8144" actId="1076"/>
          <ac:spMkLst>
            <pc:docMk/>
            <pc:sldMk cId="4248529058" sldId="340"/>
            <ac:spMk id="37" creationId="{3BA7C431-40ED-4E89-C1A6-82FE868AB8BA}"/>
          </ac:spMkLst>
        </pc:spChg>
        <pc:spChg chg="mod">
          <ac:chgData name="Freya Shearer" userId="6d9a42ff-213f-401a-a6c3-4aea0d86d992" providerId="ADAL" clId="{EAF60FCD-D7EC-5996-A899-2C17C797B707}" dt="2025-09-09T01:52:51.688" v="8382" actId="207"/>
          <ac:spMkLst>
            <pc:docMk/>
            <pc:sldMk cId="4248529058" sldId="340"/>
            <ac:spMk id="40" creationId="{90E85C47-DBBE-7AF3-9798-33698B7FCE70}"/>
          </ac:spMkLst>
        </pc:spChg>
        <pc:spChg chg="mod">
          <ac:chgData name="Freya Shearer" userId="6d9a42ff-213f-401a-a6c3-4aea0d86d992" providerId="ADAL" clId="{EAF60FCD-D7EC-5996-A899-2C17C797B707}" dt="2025-09-09T01:52:51.688" v="8382" actId="207"/>
          <ac:spMkLst>
            <pc:docMk/>
            <pc:sldMk cId="4248529058" sldId="340"/>
            <ac:spMk id="41" creationId="{BD529403-8910-B9BA-07E7-C0CE91AC3198}"/>
          </ac:spMkLst>
        </pc:spChg>
        <pc:spChg chg="mod">
          <ac:chgData name="Freya Shearer" userId="6d9a42ff-213f-401a-a6c3-4aea0d86d992" providerId="ADAL" clId="{EAF60FCD-D7EC-5996-A899-2C17C797B707}" dt="2025-09-09T01:45:40.319" v="8246" actId="1035"/>
          <ac:spMkLst>
            <pc:docMk/>
            <pc:sldMk cId="4248529058" sldId="340"/>
            <ac:spMk id="42" creationId="{3B194697-C956-7840-AB61-B4798B12CE84}"/>
          </ac:spMkLst>
        </pc:spChg>
        <pc:spChg chg="mod">
          <ac:chgData name="Freya Shearer" userId="6d9a42ff-213f-401a-a6c3-4aea0d86d992" providerId="ADAL" clId="{EAF60FCD-D7EC-5996-A899-2C17C797B707}" dt="2025-09-09T01:52:36.939" v="8380" actId="1076"/>
          <ac:spMkLst>
            <pc:docMk/>
            <pc:sldMk cId="4248529058" sldId="340"/>
            <ac:spMk id="43" creationId="{FD536EA3-CB2A-470B-83CD-042442A4CAA9}"/>
          </ac:spMkLst>
        </pc:spChg>
        <pc:spChg chg="mod">
          <ac:chgData name="Freya Shearer" userId="6d9a42ff-213f-401a-a6c3-4aea0d86d992" providerId="ADAL" clId="{EAF60FCD-D7EC-5996-A899-2C17C797B707}" dt="2025-09-09T01:52:40.107" v="8381" actId="1076"/>
          <ac:spMkLst>
            <pc:docMk/>
            <pc:sldMk cId="4248529058" sldId="340"/>
            <ac:spMk id="45" creationId="{9CE6A7E7-E5BA-DF62-E18F-1BCB739BD98F}"/>
          </ac:spMkLst>
        </pc:spChg>
        <pc:cxnChg chg="mod">
          <ac:chgData name="Freya Shearer" userId="6d9a42ff-213f-401a-a6c3-4aea0d86d992" providerId="ADAL" clId="{EAF60FCD-D7EC-5996-A899-2C17C797B707}" dt="2025-09-09T01:44:27.673" v="8198" actId="1037"/>
          <ac:cxnSpMkLst>
            <pc:docMk/>
            <pc:sldMk cId="4248529058" sldId="340"/>
            <ac:cxnSpMk id="5" creationId="{5DD900CB-30DF-3E1A-7097-26D44A8F8DF3}"/>
          </ac:cxnSpMkLst>
        </pc:cxnChg>
        <pc:cxnChg chg="mod">
          <ac:chgData name="Freya Shearer" userId="6d9a42ff-213f-401a-a6c3-4aea0d86d992" providerId="ADAL" clId="{EAF60FCD-D7EC-5996-A899-2C17C797B707}" dt="2025-09-09T01:44:27.673" v="8198" actId="1037"/>
          <ac:cxnSpMkLst>
            <pc:docMk/>
            <pc:sldMk cId="4248529058" sldId="340"/>
            <ac:cxnSpMk id="7" creationId="{07638273-159A-92C5-EE21-BD34ACBEE3C1}"/>
          </ac:cxnSpMkLst>
        </pc:cxnChg>
        <pc:cxnChg chg="add mod">
          <ac:chgData name="Freya Shearer" userId="6d9a42ff-213f-401a-a6c3-4aea0d86d992" providerId="ADAL" clId="{EAF60FCD-D7EC-5996-A899-2C17C797B707}" dt="2025-09-09T01:50:39.803" v="8318" actId="693"/>
          <ac:cxnSpMkLst>
            <pc:docMk/>
            <pc:sldMk cId="4248529058" sldId="340"/>
            <ac:cxnSpMk id="8" creationId="{590E1B3D-559C-4BEC-DEE8-488101C31F6F}"/>
          </ac:cxnSpMkLst>
        </pc:cxnChg>
        <pc:cxnChg chg="mod">
          <ac:chgData name="Freya Shearer" userId="6d9a42ff-213f-401a-a6c3-4aea0d86d992" providerId="ADAL" clId="{EAF60FCD-D7EC-5996-A899-2C17C797B707}" dt="2025-09-09T01:44:27.673" v="8198" actId="1037"/>
          <ac:cxnSpMkLst>
            <pc:docMk/>
            <pc:sldMk cId="4248529058" sldId="340"/>
            <ac:cxnSpMk id="16" creationId="{EF976463-8011-9BA0-80A9-63C4DFC5069C}"/>
          </ac:cxnSpMkLst>
        </pc:cxnChg>
        <pc:cxnChg chg="mod">
          <ac:chgData name="Freya Shearer" userId="6d9a42ff-213f-401a-a6c3-4aea0d86d992" providerId="ADAL" clId="{EAF60FCD-D7EC-5996-A899-2C17C797B707}" dt="2025-09-09T01:44:27.673" v="8198" actId="1037"/>
          <ac:cxnSpMkLst>
            <pc:docMk/>
            <pc:sldMk cId="4248529058" sldId="340"/>
            <ac:cxnSpMk id="17" creationId="{6A29C187-95B0-78CE-8065-B915569E9A0A}"/>
          </ac:cxnSpMkLst>
        </pc:cxnChg>
        <pc:cxnChg chg="add mod">
          <ac:chgData name="Freya Shearer" userId="6d9a42ff-213f-401a-a6c3-4aea0d86d992" providerId="ADAL" clId="{EAF60FCD-D7EC-5996-A899-2C17C797B707}" dt="2025-09-09T02:50:59.711" v="8610" actId="1076"/>
          <ac:cxnSpMkLst>
            <pc:docMk/>
            <pc:sldMk cId="4248529058" sldId="340"/>
            <ac:cxnSpMk id="22" creationId="{63F2B0C0-D4E2-C96D-1607-62A703CC395A}"/>
          </ac:cxnSpMkLst>
        </pc:cxnChg>
        <pc:cxnChg chg="add mod">
          <ac:chgData name="Freya Shearer" userId="6d9a42ff-213f-401a-a6c3-4aea0d86d992" providerId="ADAL" clId="{EAF60FCD-D7EC-5996-A899-2C17C797B707}" dt="2025-09-09T02:50:59.711" v="8610" actId="1076"/>
          <ac:cxnSpMkLst>
            <pc:docMk/>
            <pc:sldMk cId="4248529058" sldId="340"/>
            <ac:cxnSpMk id="23" creationId="{9A6CFB87-A960-3DF8-6EC3-AF65E0484838}"/>
          </ac:cxnSpMkLst>
        </pc:cxnChg>
        <pc:cxnChg chg="mod">
          <ac:chgData name="Freya Shearer" userId="6d9a42ff-213f-401a-a6c3-4aea0d86d992" providerId="ADAL" clId="{EAF60FCD-D7EC-5996-A899-2C17C797B707}" dt="2025-09-09T01:50:05.827" v="8310" actId="12788"/>
          <ac:cxnSpMkLst>
            <pc:docMk/>
            <pc:sldMk cId="4248529058" sldId="340"/>
            <ac:cxnSpMk id="29" creationId="{911C4428-577D-7999-D976-523B0988529A}"/>
          </ac:cxnSpMkLst>
        </pc:cxnChg>
        <pc:cxnChg chg="mod">
          <ac:chgData name="Freya Shearer" userId="6d9a42ff-213f-401a-a6c3-4aea0d86d992" providerId="ADAL" clId="{EAF60FCD-D7EC-5996-A899-2C17C797B707}" dt="2025-09-09T01:45:37.561" v="8242" actId="1037"/>
          <ac:cxnSpMkLst>
            <pc:docMk/>
            <pc:sldMk cId="4248529058" sldId="340"/>
            <ac:cxnSpMk id="38" creationId="{6BF6E2A2-25CC-BA80-8EF6-7E9B9383892E}"/>
          </ac:cxnSpMkLst>
        </pc:cxnChg>
        <pc:cxnChg chg="mod">
          <ac:chgData name="Freya Shearer" userId="6d9a42ff-213f-401a-a6c3-4aea0d86d992" providerId="ADAL" clId="{EAF60FCD-D7EC-5996-A899-2C17C797B707}" dt="2025-09-09T01:45:37.561" v="8242" actId="1037"/>
          <ac:cxnSpMkLst>
            <pc:docMk/>
            <pc:sldMk cId="4248529058" sldId="340"/>
            <ac:cxnSpMk id="39" creationId="{497E6896-81FA-33EB-71C8-88C00CC5BD45}"/>
          </ac:cxnSpMkLst>
        </pc:cxnChg>
      </pc:sldChg>
      <pc:sldChg chg="addSp delSp modSp add mod modAnim modNotesTx">
        <pc:chgData name="Freya Shearer" userId="6d9a42ff-213f-401a-a6c3-4aea0d86d992" providerId="ADAL" clId="{EAF60FCD-D7EC-5996-A899-2C17C797B707}" dt="2025-09-09T03:59:00.257" v="8730" actId="1035"/>
        <pc:sldMkLst>
          <pc:docMk/>
          <pc:sldMk cId="2509879" sldId="341"/>
        </pc:sldMkLst>
        <pc:spChg chg="add mod">
          <ac:chgData name="Freya Shearer" userId="6d9a42ff-213f-401a-a6c3-4aea0d86d992" providerId="ADAL" clId="{EAF60FCD-D7EC-5996-A899-2C17C797B707}" dt="2025-09-09T01:59:41.224" v="8530" actId="12788"/>
          <ac:spMkLst>
            <pc:docMk/>
            <pc:sldMk cId="2509879" sldId="341"/>
            <ac:spMk id="11" creationId="{95F80B05-0E6D-D3A5-E7AC-31C269C1D4C7}"/>
          </ac:spMkLst>
        </pc:spChg>
        <pc:spChg chg="mod">
          <ac:chgData name="Freya Shearer" userId="6d9a42ff-213f-401a-a6c3-4aea0d86d992" providerId="ADAL" clId="{EAF60FCD-D7EC-5996-A899-2C17C797B707}" dt="2025-09-09T01:56:21.411" v="8488" actId="12788"/>
          <ac:spMkLst>
            <pc:docMk/>
            <pc:sldMk cId="2509879" sldId="341"/>
            <ac:spMk id="12" creationId="{342D7669-BC61-D297-31A7-31E24839901A}"/>
          </ac:spMkLst>
        </pc:spChg>
        <pc:spChg chg="add mod">
          <ac:chgData name="Freya Shearer" userId="6d9a42ff-213f-401a-a6c3-4aea0d86d992" providerId="ADAL" clId="{EAF60FCD-D7EC-5996-A899-2C17C797B707}" dt="2025-09-09T01:59:36.925" v="8529" actId="12788"/>
          <ac:spMkLst>
            <pc:docMk/>
            <pc:sldMk cId="2509879" sldId="341"/>
            <ac:spMk id="19" creationId="{3B2DDB9A-C48C-810C-318B-D880D9128255}"/>
          </ac:spMkLst>
        </pc:spChg>
        <pc:spChg chg="mod">
          <ac:chgData name="Freya Shearer" userId="6d9a42ff-213f-401a-a6c3-4aea0d86d992" providerId="ADAL" clId="{EAF60FCD-D7EC-5996-A899-2C17C797B707}" dt="2025-09-09T01:56:57.156" v="8493" actId="20577"/>
          <ac:spMkLst>
            <pc:docMk/>
            <pc:sldMk cId="2509879" sldId="341"/>
            <ac:spMk id="21" creationId="{040B788B-C678-36D8-2D0F-96B61FD87361}"/>
          </ac:spMkLst>
        </pc:spChg>
        <pc:spChg chg="add mod">
          <ac:chgData name="Freya Shearer" userId="6d9a42ff-213f-401a-a6c3-4aea0d86d992" providerId="ADAL" clId="{EAF60FCD-D7EC-5996-A899-2C17C797B707}" dt="2025-09-09T02:52:58.376" v="8696" actId="167"/>
          <ac:spMkLst>
            <pc:docMk/>
            <pc:sldMk cId="2509879" sldId="341"/>
            <ac:spMk id="24" creationId="{1D7C3BB9-CEC5-25A7-7A83-08FAB15C1BFB}"/>
          </ac:spMkLst>
        </pc:spChg>
        <pc:spChg chg="add mod">
          <ac:chgData name="Freya Shearer" userId="6d9a42ff-213f-401a-a6c3-4aea0d86d992" providerId="ADAL" clId="{EAF60FCD-D7EC-5996-A899-2C17C797B707}" dt="2025-09-09T02:53:22.144" v="8697"/>
          <ac:spMkLst>
            <pc:docMk/>
            <pc:sldMk cId="2509879" sldId="341"/>
            <ac:spMk id="25" creationId="{18534CAF-BCC0-D478-01AC-A5CDE15B0D99}"/>
          </ac:spMkLst>
        </pc:spChg>
        <pc:spChg chg="add mod">
          <ac:chgData name="Freya Shearer" userId="6d9a42ff-213f-401a-a6c3-4aea0d86d992" providerId="ADAL" clId="{EAF60FCD-D7EC-5996-A899-2C17C797B707}" dt="2025-09-09T02:53:22.144" v="8697"/>
          <ac:spMkLst>
            <pc:docMk/>
            <pc:sldMk cId="2509879" sldId="341"/>
            <ac:spMk id="26" creationId="{0071FF75-B253-7D90-D005-38AE6B881DB2}"/>
          </ac:spMkLst>
        </pc:spChg>
        <pc:spChg chg="mod">
          <ac:chgData name="Freya Shearer" userId="6d9a42ff-213f-401a-a6c3-4aea0d86d992" providerId="ADAL" clId="{EAF60FCD-D7EC-5996-A899-2C17C797B707}" dt="2025-09-09T01:56:03.474" v="8486" actId="207"/>
          <ac:spMkLst>
            <pc:docMk/>
            <pc:sldMk cId="2509879" sldId="341"/>
            <ac:spMk id="27" creationId="{92380B87-C660-D383-2D8A-2ADC1CCE939A}"/>
          </ac:spMkLst>
        </pc:spChg>
        <pc:spChg chg="mod">
          <ac:chgData name="Freya Shearer" userId="6d9a42ff-213f-401a-a6c3-4aea0d86d992" providerId="ADAL" clId="{EAF60FCD-D7EC-5996-A899-2C17C797B707}" dt="2025-09-09T01:56:21.411" v="8488" actId="12788"/>
          <ac:spMkLst>
            <pc:docMk/>
            <pc:sldMk cId="2509879" sldId="341"/>
            <ac:spMk id="32" creationId="{90E95BD7-31B1-93E5-07C7-5E60F5353E94}"/>
          </ac:spMkLst>
        </pc:spChg>
        <pc:spChg chg="add mod">
          <ac:chgData name="Freya Shearer" userId="6d9a42ff-213f-401a-a6c3-4aea0d86d992" providerId="ADAL" clId="{EAF60FCD-D7EC-5996-A899-2C17C797B707}" dt="2025-09-09T03:59:00.257" v="8730" actId="1035"/>
          <ac:spMkLst>
            <pc:docMk/>
            <pc:sldMk cId="2509879" sldId="341"/>
            <ac:spMk id="44" creationId="{1C22C572-358D-CA92-7905-FC421481189B}"/>
          </ac:spMkLst>
        </pc:spChg>
        <pc:cxnChg chg="add mod">
          <ac:chgData name="Freya Shearer" userId="6d9a42ff-213f-401a-a6c3-4aea0d86d992" providerId="ADAL" clId="{EAF60FCD-D7EC-5996-A899-2C17C797B707}" dt="2025-09-09T01:56:21.411" v="8488" actId="12788"/>
          <ac:cxnSpMkLst>
            <pc:docMk/>
            <pc:sldMk cId="2509879" sldId="341"/>
            <ac:cxnSpMk id="3" creationId="{D00D5D31-55B6-A2B8-C265-E5F2DEEEC931}"/>
          </ac:cxnSpMkLst>
        </pc:cxnChg>
        <pc:cxnChg chg="add mod">
          <ac:chgData name="Freya Shearer" userId="6d9a42ff-213f-401a-a6c3-4aea0d86d992" providerId="ADAL" clId="{EAF60FCD-D7EC-5996-A899-2C17C797B707}" dt="2025-09-09T01:59:41.224" v="8530" actId="12788"/>
          <ac:cxnSpMkLst>
            <pc:docMk/>
            <pc:sldMk cId="2509879" sldId="341"/>
            <ac:cxnSpMk id="9" creationId="{7921967A-4E25-4F24-258E-155CAEB7F7A8}"/>
          </ac:cxnSpMkLst>
        </pc:cxnChg>
        <pc:cxnChg chg="add mod">
          <ac:chgData name="Freya Shearer" userId="6d9a42ff-213f-401a-a6c3-4aea0d86d992" providerId="ADAL" clId="{EAF60FCD-D7EC-5996-A899-2C17C797B707}" dt="2025-09-09T02:54:39.762" v="8714" actId="14100"/>
          <ac:cxnSpMkLst>
            <pc:docMk/>
            <pc:sldMk cId="2509879" sldId="341"/>
            <ac:cxnSpMk id="15" creationId="{2A53C10A-A31A-BAB1-3AF2-F49D7D3C0A48}"/>
          </ac:cxnSpMkLst>
        </pc:cxnChg>
        <pc:cxnChg chg="add mod">
          <ac:chgData name="Freya Shearer" userId="6d9a42ff-213f-401a-a6c3-4aea0d86d992" providerId="ADAL" clId="{EAF60FCD-D7EC-5996-A899-2C17C797B707}" dt="2025-09-09T02:53:22.144" v="8697"/>
          <ac:cxnSpMkLst>
            <pc:docMk/>
            <pc:sldMk cId="2509879" sldId="341"/>
            <ac:cxnSpMk id="28" creationId="{A6312F98-6B4C-A228-71AB-5FC603140113}"/>
          </ac:cxnSpMkLst>
        </pc:cxnChg>
        <pc:cxnChg chg="mod">
          <ac:chgData name="Freya Shearer" userId="6d9a42ff-213f-401a-a6c3-4aea0d86d992" providerId="ADAL" clId="{EAF60FCD-D7EC-5996-A899-2C17C797B707}" dt="2025-09-09T01:56:21.411" v="8488" actId="12788"/>
          <ac:cxnSpMkLst>
            <pc:docMk/>
            <pc:sldMk cId="2509879" sldId="341"/>
            <ac:cxnSpMk id="29" creationId="{2101E485-C3BC-118B-A6FA-C26C4A498900}"/>
          </ac:cxnSpMkLst>
        </pc:cxnChg>
        <pc:cxnChg chg="add mod">
          <ac:chgData name="Freya Shearer" userId="6d9a42ff-213f-401a-a6c3-4aea0d86d992" providerId="ADAL" clId="{EAF60FCD-D7EC-5996-A899-2C17C797B707}" dt="2025-09-09T02:53:22.144" v="8697"/>
          <ac:cxnSpMkLst>
            <pc:docMk/>
            <pc:sldMk cId="2509879" sldId="341"/>
            <ac:cxnSpMk id="30" creationId="{B1998B43-DDFA-C29F-EFE2-4B8E6BF13B37}"/>
          </ac:cxnSpMkLst>
        </pc:cxnChg>
        <pc:cxnChg chg="add mod">
          <ac:chgData name="Freya Shearer" userId="6d9a42ff-213f-401a-a6c3-4aea0d86d992" providerId="ADAL" clId="{EAF60FCD-D7EC-5996-A899-2C17C797B707}" dt="2025-09-09T03:58:57.572" v="8725" actId="14100"/>
          <ac:cxnSpMkLst>
            <pc:docMk/>
            <pc:sldMk cId="2509879" sldId="341"/>
            <ac:cxnSpMk id="33" creationId="{B61E8DE3-1820-01FD-C320-6CF4E5E662D9}"/>
          </ac:cxnSpMkLst>
        </pc:cxnChg>
      </pc:sldChg>
      <pc:sldChg chg="addSp modSp add mod ord">
        <pc:chgData name="Freya Shearer" userId="6d9a42ff-213f-401a-a6c3-4aea0d86d992" providerId="ADAL" clId="{EAF60FCD-D7EC-5996-A899-2C17C797B707}" dt="2025-09-09T02:01:23.788" v="8548" actId="14100"/>
        <pc:sldMkLst>
          <pc:docMk/>
          <pc:sldMk cId="104126517" sldId="342"/>
        </pc:sldMkLst>
        <pc:spChg chg="mod">
          <ac:chgData name="Freya Shearer" userId="6d9a42ff-213f-401a-a6c3-4aea0d86d992" providerId="ADAL" clId="{EAF60FCD-D7EC-5996-A899-2C17C797B707}" dt="2025-09-09T02:00:25.403" v="8539" actId="20577"/>
          <ac:spMkLst>
            <pc:docMk/>
            <pc:sldMk cId="104126517" sldId="342"/>
            <ac:spMk id="3" creationId="{B50C6DFB-F8AD-B418-3CF2-710374CE379F}"/>
          </ac:spMkLst>
        </pc:spChg>
        <pc:spChg chg="add mod">
          <ac:chgData name="Freya Shearer" userId="6d9a42ff-213f-401a-a6c3-4aea0d86d992" providerId="ADAL" clId="{EAF60FCD-D7EC-5996-A899-2C17C797B707}" dt="2025-09-09T02:01:21.387" v="8547" actId="1076"/>
          <ac:spMkLst>
            <pc:docMk/>
            <pc:sldMk cId="104126517" sldId="342"/>
            <ac:spMk id="5" creationId="{4F68C958-6C34-68FC-5E12-858A881160E7}"/>
          </ac:spMkLst>
        </pc:spChg>
        <pc:picChg chg="add mod">
          <ac:chgData name="Freya Shearer" userId="6d9a42ff-213f-401a-a6c3-4aea0d86d992" providerId="ADAL" clId="{EAF60FCD-D7EC-5996-A899-2C17C797B707}" dt="2025-09-09T02:01:23.788" v="8548" actId="14100"/>
          <ac:picMkLst>
            <pc:docMk/>
            <pc:sldMk cId="104126517" sldId="342"/>
            <ac:picMk id="4" creationId="{B9EDE111-8965-ED96-34A2-DFDE81990BC5}"/>
          </ac:picMkLst>
        </pc:picChg>
      </pc:sldChg>
      <pc:sldChg chg="modSp add modAnim">
        <pc:chgData name="Freya Shearer" userId="6d9a42ff-213f-401a-a6c3-4aea0d86d992" providerId="ADAL" clId="{EAF60FCD-D7EC-5996-A899-2C17C797B707}" dt="2025-09-09T02:49:45.979" v="8585" actId="207"/>
        <pc:sldMkLst>
          <pc:docMk/>
          <pc:sldMk cId="3039459786" sldId="343"/>
        </pc:sldMkLst>
      </pc:sldChg>
    </pc:docChg>
  </pc:docChgLst>
  <pc:docChgLst>
    <pc:chgData name="James Wood" userId="107d08a2-5104-4978-8e1e-d54550e90964" providerId="ADAL" clId="{ACC2B574-A24C-445C-8B09-7E310E35000B}"/>
    <pc:docChg chg="undo redo custSel addSld delSld modSld sldOrd">
      <pc:chgData name="James Wood" userId="107d08a2-5104-4978-8e1e-d54550e90964" providerId="ADAL" clId="{ACC2B574-A24C-445C-8B09-7E310E35000B}" dt="2025-09-16T01:25:33.852" v="2101" actId="20577"/>
      <pc:docMkLst>
        <pc:docMk/>
      </pc:docMkLst>
      <pc:sldChg chg="modSp mod">
        <pc:chgData name="James Wood" userId="107d08a2-5104-4978-8e1e-d54550e90964" providerId="ADAL" clId="{ACC2B574-A24C-445C-8B09-7E310E35000B}" dt="2025-09-14T04:51:49.089" v="34" actId="20577"/>
        <pc:sldMkLst>
          <pc:docMk/>
          <pc:sldMk cId="0" sldId="256"/>
        </pc:sldMkLst>
        <pc:spChg chg="mod">
          <ac:chgData name="James Wood" userId="107d08a2-5104-4978-8e1e-d54550e90964" providerId="ADAL" clId="{ACC2B574-A24C-445C-8B09-7E310E35000B}" dt="2025-09-14T04:51:49.089" v="34" actId="20577"/>
          <ac:spMkLst>
            <pc:docMk/>
            <pc:sldMk cId="0" sldId="256"/>
            <ac:spMk id="89" creationId="{00000000-0000-0000-0000-000000000000}"/>
          </ac:spMkLst>
        </pc:spChg>
      </pc:sldChg>
      <pc:sldChg chg="del">
        <pc:chgData name="James Wood" userId="107d08a2-5104-4978-8e1e-d54550e90964" providerId="ADAL" clId="{ACC2B574-A24C-445C-8B09-7E310E35000B}" dt="2025-09-14T05:11:17.903" v="643" actId="47"/>
        <pc:sldMkLst>
          <pc:docMk/>
          <pc:sldMk cId="82103482" sldId="295"/>
        </pc:sldMkLst>
      </pc:sldChg>
      <pc:sldChg chg="modSp mod">
        <pc:chgData name="James Wood" userId="107d08a2-5104-4978-8e1e-d54550e90964" providerId="ADAL" clId="{ACC2B574-A24C-445C-8B09-7E310E35000B}" dt="2025-09-14T04:58:45.733" v="466" actId="20577"/>
        <pc:sldMkLst>
          <pc:docMk/>
          <pc:sldMk cId="1883103132" sldId="298"/>
        </pc:sldMkLst>
        <pc:spChg chg="mod">
          <ac:chgData name="James Wood" userId="107d08a2-5104-4978-8e1e-d54550e90964" providerId="ADAL" clId="{ACC2B574-A24C-445C-8B09-7E310E35000B}" dt="2025-09-14T04:58:45.733" v="466" actId="20577"/>
          <ac:spMkLst>
            <pc:docMk/>
            <pc:sldMk cId="1883103132" sldId="298"/>
            <ac:spMk id="98" creationId="{685DA2AE-F934-0B02-85B6-45C95C01FECB}"/>
          </ac:spMkLst>
        </pc:spChg>
      </pc:sldChg>
      <pc:sldChg chg="addSp modSp mod">
        <pc:chgData name="James Wood" userId="107d08a2-5104-4978-8e1e-d54550e90964" providerId="ADAL" clId="{ACC2B574-A24C-445C-8B09-7E310E35000B}" dt="2025-09-15T23:19:30.787" v="966" actId="20577"/>
        <pc:sldMkLst>
          <pc:docMk/>
          <pc:sldMk cId="3434731289" sldId="299"/>
        </pc:sldMkLst>
        <pc:spChg chg="add mod">
          <ac:chgData name="James Wood" userId="107d08a2-5104-4978-8e1e-d54550e90964" providerId="ADAL" clId="{ACC2B574-A24C-445C-8B09-7E310E35000B}" dt="2025-09-15T23:13:54.720" v="929" actId="1076"/>
          <ac:spMkLst>
            <pc:docMk/>
            <pc:sldMk cId="3434731289" sldId="299"/>
            <ac:spMk id="5" creationId="{ACE65000-D1FD-4E97-EBEA-BF5F5D11329C}"/>
          </ac:spMkLst>
        </pc:spChg>
        <pc:spChg chg="add mod">
          <ac:chgData name="James Wood" userId="107d08a2-5104-4978-8e1e-d54550e90964" providerId="ADAL" clId="{ACC2B574-A24C-445C-8B09-7E310E35000B}" dt="2025-09-15T23:14:21.795" v="933" actId="1076"/>
          <ac:spMkLst>
            <pc:docMk/>
            <pc:sldMk cId="3434731289" sldId="299"/>
            <ac:spMk id="7" creationId="{43309484-E81C-5C72-C213-D5056BB4D66A}"/>
          </ac:spMkLst>
        </pc:spChg>
        <pc:spChg chg="mod">
          <ac:chgData name="James Wood" userId="107d08a2-5104-4978-8e1e-d54550e90964" providerId="ADAL" clId="{ACC2B574-A24C-445C-8B09-7E310E35000B}" dt="2025-09-15T23:19:30.787" v="966" actId="20577"/>
          <ac:spMkLst>
            <pc:docMk/>
            <pc:sldMk cId="3434731289" sldId="299"/>
            <ac:spMk id="97" creationId="{49A3B1B8-F4E4-1677-CD32-CBFDEB29F9FE}"/>
          </ac:spMkLst>
        </pc:spChg>
        <pc:spChg chg="mod">
          <ac:chgData name="James Wood" userId="107d08a2-5104-4978-8e1e-d54550e90964" providerId="ADAL" clId="{ACC2B574-A24C-445C-8B09-7E310E35000B}" dt="2025-09-15T23:14:04.204" v="930"/>
          <ac:spMkLst>
            <pc:docMk/>
            <pc:sldMk cId="3434731289" sldId="299"/>
            <ac:spMk id="98" creationId="{05778368-44CE-E884-ADE8-D488565A7E40}"/>
          </ac:spMkLst>
        </pc:spChg>
        <pc:picChg chg="add mod">
          <ac:chgData name="James Wood" userId="107d08a2-5104-4978-8e1e-d54550e90964" providerId="ADAL" clId="{ACC2B574-A24C-445C-8B09-7E310E35000B}" dt="2025-09-15T23:13:01.061" v="814" actId="1076"/>
          <ac:picMkLst>
            <pc:docMk/>
            <pc:sldMk cId="3434731289" sldId="299"/>
            <ac:picMk id="3" creationId="{12F69836-3C2D-7785-D2CD-294B09564132}"/>
          </ac:picMkLst>
        </pc:picChg>
        <pc:picChg chg="add mod">
          <ac:chgData name="James Wood" userId="107d08a2-5104-4978-8e1e-d54550e90964" providerId="ADAL" clId="{ACC2B574-A24C-445C-8B09-7E310E35000B}" dt="2025-09-15T23:13:15.911" v="817" actId="14100"/>
          <ac:picMkLst>
            <pc:docMk/>
            <pc:sldMk cId="3434731289" sldId="299"/>
            <ac:picMk id="4" creationId="{87446DD0-AE0F-183E-FCA6-521F531B64A2}"/>
          </ac:picMkLst>
        </pc:picChg>
      </pc:sldChg>
      <pc:sldChg chg="modSp add del modAnim">
        <pc:chgData name="James Wood" userId="107d08a2-5104-4978-8e1e-d54550e90964" providerId="ADAL" clId="{ACC2B574-A24C-445C-8B09-7E310E35000B}" dt="2025-09-16T00:46:27.458" v="1058" actId="47"/>
        <pc:sldMkLst>
          <pc:docMk/>
          <pc:sldMk cId="1964012561" sldId="300"/>
        </pc:sldMkLst>
      </pc:sldChg>
      <pc:sldChg chg="del">
        <pc:chgData name="James Wood" userId="107d08a2-5104-4978-8e1e-d54550e90964" providerId="ADAL" clId="{ACC2B574-A24C-445C-8B09-7E310E35000B}" dt="2025-09-16T00:45:21.969" v="1055" actId="47"/>
        <pc:sldMkLst>
          <pc:docMk/>
          <pc:sldMk cId="3943073909" sldId="330"/>
        </pc:sldMkLst>
      </pc:sldChg>
      <pc:sldChg chg="modSp mod ord">
        <pc:chgData name="James Wood" userId="107d08a2-5104-4978-8e1e-d54550e90964" providerId="ADAL" clId="{ACC2B574-A24C-445C-8B09-7E310E35000B}" dt="2025-09-16T01:12:37.489" v="1348" actId="20577"/>
        <pc:sldMkLst>
          <pc:docMk/>
          <pc:sldMk cId="4103675086" sldId="332"/>
        </pc:sldMkLst>
        <pc:spChg chg="mod">
          <ac:chgData name="James Wood" userId="107d08a2-5104-4978-8e1e-d54550e90964" providerId="ADAL" clId="{ACC2B574-A24C-445C-8B09-7E310E35000B}" dt="2025-09-16T01:10:19.845" v="1278" actId="20577"/>
          <ac:spMkLst>
            <pc:docMk/>
            <pc:sldMk cId="4103675086" sldId="332"/>
            <ac:spMk id="97" creationId="{58C89BFC-2863-ACA6-2E7D-F93DDCE50974}"/>
          </ac:spMkLst>
        </pc:spChg>
        <pc:spChg chg="mod">
          <ac:chgData name="James Wood" userId="107d08a2-5104-4978-8e1e-d54550e90964" providerId="ADAL" clId="{ACC2B574-A24C-445C-8B09-7E310E35000B}" dt="2025-09-16T01:12:37.489" v="1348" actId="20577"/>
          <ac:spMkLst>
            <pc:docMk/>
            <pc:sldMk cId="4103675086" sldId="332"/>
            <ac:spMk id="98" creationId="{F6995FC2-AA85-3C26-C3A2-EFCDAD5209EE}"/>
          </ac:spMkLst>
        </pc:spChg>
      </pc:sldChg>
      <pc:sldChg chg="modSp mod">
        <pc:chgData name="James Wood" userId="107d08a2-5104-4978-8e1e-d54550e90964" providerId="ADAL" clId="{ACC2B574-A24C-445C-8B09-7E310E35000B}" dt="2025-09-16T01:15:58.392" v="1548" actId="20577"/>
        <pc:sldMkLst>
          <pc:docMk/>
          <pc:sldMk cId="784267982" sldId="335"/>
        </pc:sldMkLst>
        <pc:spChg chg="mod">
          <ac:chgData name="James Wood" userId="107d08a2-5104-4978-8e1e-d54550e90964" providerId="ADAL" clId="{ACC2B574-A24C-445C-8B09-7E310E35000B}" dt="2025-09-16T01:14:42.611" v="1450" actId="255"/>
          <ac:spMkLst>
            <pc:docMk/>
            <pc:sldMk cId="784267982" sldId="335"/>
            <ac:spMk id="97" creationId="{AB238DA0-CBFB-A89E-34C0-28BA53213CFA}"/>
          </ac:spMkLst>
        </pc:spChg>
        <pc:spChg chg="mod">
          <ac:chgData name="James Wood" userId="107d08a2-5104-4978-8e1e-d54550e90964" providerId="ADAL" clId="{ACC2B574-A24C-445C-8B09-7E310E35000B}" dt="2025-09-16T01:15:58.392" v="1548" actId="20577"/>
          <ac:spMkLst>
            <pc:docMk/>
            <pc:sldMk cId="784267982" sldId="335"/>
            <ac:spMk id="98" creationId="{D0CE6EB6-2F35-CD54-7262-EEC4366DEC3D}"/>
          </ac:spMkLst>
        </pc:spChg>
      </pc:sldChg>
      <pc:sldChg chg="modSp mod">
        <pc:chgData name="James Wood" userId="107d08a2-5104-4978-8e1e-d54550e90964" providerId="ADAL" clId="{ACC2B574-A24C-445C-8B09-7E310E35000B}" dt="2025-09-14T05:18:31.667" v="682" actId="1076"/>
        <pc:sldMkLst>
          <pc:docMk/>
          <pc:sldMk cId="3911149990" sldId="338"/>
        </pc:sldMkLst>
        <pc:spChg chg="mod">
          <ac:chgData name="James Wood" userId="107d08a2-5104-4978-8e1e-d54550e90964" providerId="ADAL" clId="{ACC2B574-A24C-445C-8B09-7E310E35000B}" dt="2025-09-14T05:18:31.667" v="682" actId="1076"/>
          <ac:spMkLst>
            <pc:docMk/>
            <pc:sldMk cId="3911149990" sldId="338"/>
            <ac:spMk id="8" creationId="{B6BE471E-FD01-DB64-7113-75DDFD364383}"/>
          </ac:spMkLst>
        </pc:spChg>
      </pc:sldChg>
      <pc:sldChg chg="addSp delSp modSp mod">
        <pc:chgData name="James Wood" userId="107d08a2-5104-4978-8e1e-d54550e90964" providerId="ADAL" clId="{ACC2B574-A24C-445C-8B09-7E310E35000B}" dt="2025-09-16T01:25:33.852" v="2101" actId="20577"/>
        <pc:sldMkLst>
          <pc:docMk/>
          <pc:sldMk cId="3138768948" sldId="339"/>
        </pc:sldMkLst>
        <pc:spChg chg="add mod">
          <ac:chgData name="James Wood" userId="107d08a2-5104-4978-8e1e-d54550e90964" providerId="ADAL" clId="{ACC2B574-A24C-445C-8B09-7E310E35000B}" dt="2025-09-16T01:25:33.852" v="2101" actId="20577"/>
          <ac:spMkLst>
            <pc:docMk/>
            <pc:sldMk cId="3138768948" sldId="339"/>
            <ac:spMk id="3" creationId="{5C333279-93DE-2D2B-64BD-CB0E61D4CC17}"/>
          </ac:spMkLst>
        </pc:spChg>
        <pc:spChg chg="mod">
          <ac:chgData name="James Wood" userId="107d08a2-5104-4978-8e1e-d54550e90964" providerId="ADAL" clId="{ACC2B574-A24C-445C-8B09-7E310E35000B}" dt="2025-09-16T01:24:21.462" v="1922" actId="1076"/>
          <ac:spMkLst>
            <pc:docMk/>
            <pc:sldMk cId="3138768948" sldId="339"/>
            <ac:spMk id="6" creationId="{370AC9F7-9E3D-FD22-D3E5-A561DF817A0C}"/>
          </ac:spMkLst>
        </pc:spChg>
        <pc:picChg chg="mod">
          <ac:chgData name="James Wood" userId="107d08a2-5104-4978-8e1e-d54550e90964" providerId="ADAL" clId="{ACC2B574-A24C-445C-8B09-7E310E35000B}" dt="2025-09-16T01:23:43.639" v="1915" actId="14100"/>
          <ac:picMkLst>
            <pc:docMk/>
            <pc:sldMk cId="3138768948" sldId="339"/>
            <ac:picMk id="8" creationId="{F9823773-B60F-781B-A71B-CB166BD56AC3}"/>
          </ac:picMkLst>
        </pc:picChg>
      </pc:sldChg>
      <pc:sldChg chg="modSp mod">
        <pc:chgData name="James Wood" userId="107d08a2-5104-4978-8e1e-d54550e90964" providerId="ADAL" clId="{ACC2B574-A24C-445C-8B09-7E310E35000B}" dt="2025-09-16T01:19:29.630" v="1689" actId="20577"/>
        <pc:sldMkLst>
          <pc:docMk/>
          <pc:sldMk cId="4248529058" sldId="340"/>
        </pc:sldMkLst>
        <pc:spChg chg="mod">
          <ac:chgData name="James Wood" userId="107d08a2-5104-4978-8e1e-d54550e90964" providerId="ADAL" clId="{ACC2B574-A24C-445C-8B09-7E310E35000B}" dt="2025-09-16T01:19:29.630" v="1689" actId="20577"/>
          <ac:spMkLst>
            <pc:docMk/>
            <pc:sldMk cId="4248529058" sldId="340"/>
            <ac:spMk id="6" creationId="{A0DCB945-7B7B-2E37-F775-821B98AFC8F9}"/>
          </ac:spMkLst>
        </pc:spChg>
      </pc:sldChg>
      <pc:sldChg chg="modSp mod">
        <pc:chgData name="James Wood" userId="107d08a2-5104-4978-8e1e-d54550e90964" providerId="ADAL" clId="{ACC2B574-A24C-445C-8B09-7E310E35000B}" dt="2025-09-16T01:20:36.940" v="1693" actId="1076"/>
        <pc:sldMkLst>
          <pc:docMk/>
          <pc:sldMk cId="104126517" sldId="342"/>
        </pc:sldMkLst>
        <pc:spChg chg="mod">
          <ac:chgData name="James Wood" userId="107d08a2-5104-4978-8e1e-d54550e90964" providerId="ADAL" clId="{ACC2B574-A24C-445C-8B09-7E310E35000B}" dt="2025-09-16T01:20:36.567" v="1692" actId="1076"/>
          <ac:spMkLst>
            <pc:docMk/>
            <pc:sldMk cId="104126517" sldId="342"/>
            <ac:spMk id="3" creationId="{B50C6DFB-F8AD-B418-3CF2-710374CE379F}"/>
          </ac:spMkLst>
        </pc:spChg>
        <pc:spChg chg="mod">
          <ac:chgData name="James Wood" userId="107d08a2-5104-4978-8e1e-d54550e90964" providerId="ADAL" clId="{ACC2B574-A24C-445C-8B09-7E310E35000B}" dt="2025-09-16T01:18:03.076" v="1551" actId="1076"/>
          <ac:spMkLst>
            <pc:docMk/>
            <pc:sldMk cId="104126517" sldId="342"/>
            <ac:spMk id="5" creationId="{4F68C958-6C34-68FC-5E12-858A881160E7}"/>
          </ac:spMkLst>
        </pc:spChg>
        <pc:picChg chg="mod">
          <ac:chgData name="James Wood" userId="107d08a2-5104-4978-8e1e-d54550e90964" providerId="ADAL" clId="{ACC2B574-A24C-445C-8B09-7E310E35000B}" dt="2025-09-16T01:20:36.940" v="1693" actId="1076"/>
          <ac:picMkLst>
            <pc:docMk/>
            <pc:sldMk cId="104126517" sldId="342"/>
            <ac:picMk id="4" creationId="{B9EDE111-8965-ED96-34A2-DFDE81990BC5}"/>
          </ac:picMkLst>
        </pc:picChg>
      </pc:sldChg>
      <pc:sldChg chg="add del">
        <pc:chgData name="James Wood" userId="107d08a2-5104-4978-8e1e-d54550e90964" providerId="ADAL" clId="{ACC2B574-A24C-445C-8B09-7E310E35000B}" dt="2025-09-16T00:46:27.458" v="1058" actId="47"/>
        <pc:sldMkLst>
          <pc:docMk/>
          <pc:sldMk cId="3039459786" sldId="343"/>
        </pc:sldMkLst>
      </pc:sldChg>
      <pc:sldChg chg="addSp delSp modSp new del mod modClrScheme chgLayout">
        <pc:chgData name="James Wood" userId="107d08a2-5104-4978-8e1e-d54550e90964" providerId="ADAL" clId="{ACC2B574-A24C-445C-8B09-7E310E35000B}" dt="2025-09-15T23:21:08.690" v="980" actId="47"/>
        <pc:sldMkLst>
          <pc:docMk/>
          <pc:sldMk cId="3879960529" sldId="344"/>
        </pc:sldMkLst>
      </pc:sldChg>
      <pc:sldChg chg="addSp delSp modSp new mod">
        <pc:chgData name="James Wood" userId="107d08a2-5104-4978-8e1e-d54550e90964" providerId="ADAL" clId="{ACC2B574-A24C-445C-8B09-7E310E35000B}" dt="2025-09-16T00:44:49.669" v="1054" actId="1076"/>
        <pc:sldMkLst>
          <pc:docMk/>
          <pc:sldMk cId="176044252" sldId="345"/>
        </pc:sldMkLst>
        <pc:spChg chg="mod">
          <ac:chgData name="James Wood" userId="107d08a2-5104-4978-8e1e-d54550e90964" providerId="ADAL" clId="{ACC2B574-A24C-445C-8B09-7E310E35000B}" dt="2025-09-16T00:41:35.754" v="1023" actId="255"/>
          <ac:spMkLst>
            <pc:docMk/>
            <pc:sldMk cId="176044252" sldId="345"/>
            <ac:spMk id="2" creationId="{83F63A6C-4473-A5CA-929E-50000CAA8FFA}"/>
          </ac:spMkLst>
        </pc:spChg>
        <pc:spChg chg="mod">
          <ac:chgData name="James Wood" userId="107d08a2-5104-4978-8e1e-d54550e90964" providerId="ADAL" clId="{ACC2B574-A24C-445C-8B09-7E310E35000B}" dt="2025-09-15T23:12:16.944" v="810" actId="255"/>
          <ac:spMkLst>
            <pc:docMk/>
            <pc:sldMk cId="176044252" sldId="345"/>
            <ac:spMk id="3" creationId="{1E750892-A5A6-B365-D5F2-273E331B5939}"/>
          </ac:spMkLst>
        </pc:spChg>
        <pc:spChg chg="add mod">
          <ac:chgData name="James Wood" userId="107d08a2-5104-4978-8e1e-d54550e90964" providerId="ADAL" clId="{ACC2B574-A24C-445C-8B09-7E310E35000B}" dt="2025-09-16T00:41:00.915" v="1019" actId="1076"/>
          <ac:spMkLst>
            <pc:docMk/>
            <pc:sldMk cId="176044252" sldId="345"/>
            <ac:spMk id="14" creationId="{2D616B82-45B0-0E22-A175-5A2682065EE6}"/>
          </ac:spMkLst>
        </pc:spChg>
        <pc:spChg chg="add mod">
          <ac:chgData name="James Wood" userId="107d08a2-5104-4978-8e1e-d54550e90964" providerId="ADAL" clId="{ACC2B574-A24C-445C-8B09-7E310E35000B}" dt="2025-09-16T00:44:49.669" v="1054" actId="1076"/>
          <ac:spMkLst>
            <pc:docMk/>
            <pc:sldMk cId="176044252" sldId="345"/>
            <ac:spMk id="17" creationId="{B81E3008-0709-8EF2-ED15-54DF96A81F65}"/>
          </ac:spMkLst>
        </pc:spChg>
        <pc:picChg chg="add mod">
          <ac:chgData name="James Wood" userId="107d08a2-5104-4978-8e1e-d54550e90964" providerId="ADAL" clId="{ACC2B574-A24C-445C-8B09-7E310E35000B}" dt="2025-09-16T00:39:32.413" v="990" actId="1076"/>
          <ac:picMkLst>
            <pc:docMk/>
            <pc:sldMk cId="176044252" sldId="345"/>
            <ac:picMk id="10" creationId="{05D14A87-5720-7CA0-DCC7-DD22259ED07F}"/>
          </ac:picMkLst>
        </pc:picChg>
        <pc:picChg chg="add mod">
          <ac:chgData name="James Wood" userId="107d08a2-5104-4978-8e1e-d54550e90964" providerId="ADAL" clId="{ACC2B574-A24C-445C-8B09-7E310E35000B}" dt="2025-09-16T00:44:04.314" v="1029" actId="1076"/>
          <ac:picMkLst>
            <pc:docMk/>
            <pc:sldMk cId="176044252" sldId="345"/>
            <ac:picMk id="16" creationId="{971D3871-2F33-F2A6-390F-1D088CC72F8B}"/>
          </ac:picMkLst>
        </pc:picChg>
      </pc:sldChg>
      <pc:sldChg chg="addSp delSp modSp add mod">
        <pc:chgData name="James Wood" userId="107d08a2-5104-4978-8e1e-d54550e90964" providerId="ADAL" clId="{ACC2B574-A24C-445C-8B09-7E310E35000B}" dt="2025-09-15T23:20:56.071" v="979" actId="5793"/>
        <pc:sldMkLst>
          <pc:docMk/>
          <pc:sldMk cId="821719990" sldId="346"/>
        </pc:sldMkLst>
        <pc:spChg chg="mod">
          <ac:chgData name="James Wood" userId="107d08a2-5104-4978-8e1e-d54550e90964" providerId="ADAL" clId="{ACC2B574-A24C-445C-8B09-7E310E35000B}" dt="2025-09-15T23:20:56.071" v="979" actId="5793"/>
          <ac:spMkLst>
            <pc:docMk/>
            <pc:sldMk cId="821719990" sldId="346"/>
            <ac:spMk id="98" creationId="{704998A4-97B2-C355-9864-2C02E56408E6}"/>
          </ac:spMkLst>
        </pc:spChg>
        <pc:picChg chg="add mod">
          <ac:chgData name="James Wood" userId="107d08a2-5104-4978-8e1e-d54550e90964" providerId="ADAL" clId="{ACC2B574-A24C-445C-8B09-7E310E35000B}" dt="2025-09-15T23:20:29.658" v="973"/>
          <ac:picMkLst>
            <pc:docMk/>
            <pc:sldMk cId="821719990" sldId="346"/>
            <ac:picMk id="6" creationId="{4A4F5EA7-D026-3B18-E81F-1276324DADF1}"/>
          </ac:picMkLst>
        </pc:picChg>
        <pc:picChg chg="add mod">
          <ac:chgData name="James Wood" userId="107d08a2-5104-4978-8e1e-d54550e90964" providerId="ADAL" clId="{ACC2B574-A24C-445C-8B09-7E310E35000B}" dt="2025-09-15T23:20:29.658" v="973"/>
          <ac:picMkLst>
            <pc:docMk/>
            <pc:sldMk cId="821719990" sldId="346"/>
            <ac:picMk id="8" creationId="{3CAA373E-1F33-0997-A528-305D71993753}"/>
          </ac:picMkLst>
        </pc:picChg>
        <pc:picChg chg="add mod">
          <ac:chgData name="James Wood" userId="107d08a2-5104-4978-8e1e-d54550e90964" providerId="ADAL" clId="{ACC2B574-A24C-445C-8B09-7E310E35000B}" dt="2025-09-15T23:20:29.658" v="973"/>
          <ac:picMkLst>
            <pc:docMk/>
            <pc:sldMk cId="821719990" sldId="346"/>
            <ac:picMk id="9" creationId="{7D75DB66-CD8B-9F3B-938B-820057DA013E}"/>
          </ac:picMkLst>
        </pc:picChg>
      </pc:sldChg>
      <pc:sldChg chg="new add del">
        <pc:chgData name="James Wood" userId="107d08a2-5104-4978-8e1e-d54550e90964" providerId="ADAL" clId="{ACC2B574-A24C-445C-8B09-7E310E35000B}" dt="2025-09-16T01:02:31.393" v="1064" actId="680"/>
        <pc:sldMkLst>
          <pc:docMk/>
          <pc:sldMk cId="562943074" sldId="347"/>
        </pc:sldMkLst>
      </pc:sldChg>
      <pc:sldChg chg="addSp delSp modSp add mod delAnim modNotesTx">
        <pc:chgData name="James Wood" userId="107d08a2-5104-4978-8e1e-d54550e90964" providerId="ADAL" clId="{ACC2B574-A24C-445C-8B09-7E310E35000B}" dt="2025-09-16T01:09:47.185" v="1275" actId="20577"/>
        <pc:sldMkLst>
          <pc:docMk/>
          <pc:sldMk cId="1806986958" sldId="347"/>
        </pc:sldMkLst>
        <pc:spChg chg="add mod">
          <ac:chgData name="James Wood" userId="107d08a2-5104-4978-8e1e-d54550e90964" providerId="ADAL" clId="{ACC2B574-A24C-445C-8B09-7E310E35000B}" dt="2025-09-16T01:03:27.914" v="1069"/>
          <ac:spMkLst>
            <pc:docMk/>
            <pc:sldMk cId="1806986958" sldId="347"/>
            <ac:spMk id="3" creationId="{C29D4A15-6616-D7E3-9801-D8BE09AF6994}"/>
          </ac:spMkLst>
        </pc:spChg>
        <pc:spChg chg="add mod">
          <ac:chgData name="James Wood" userId="107d08a2-5104-4978-8e1e-d54550e90964" providerId="ADAL" clId="{ACC2B574-A24C-445C-8B09-7E310E35000B}" dt="2025-09-16T01:03:27.914" v="1069"/>
          <ac:spMkLst>
            <pc:docMk/>
            <pc:sldMk cId="1806986958" sldId="347"/>
            <ac:spMk id="4" creationId="{558968DD-19A1-1F45-2644-4E9C89BB2D33}"/>
          </ac:spMkLst>
        </pc:spChg>
        <pc:spChg chg="add mod">
          <ac:chgData name="James Wood" userId="107d08a2-5104-4978-8e1e-d54550e90964" providerId="ADAL" clId="{ACC2B574-A24C-445C-8B09-7E310E35000B}" dt="2025-09-16T01:03:27.914" v="1069"/>
          <ac:spMkLst>
            <pc:docMk/>
            <pc:sldMk cId="1806986958" sldId="347"/>
            <ac:spMk id="12" creationId="{367C07DD-A9B5-E922-076B-40C516133DF0}"/>
          </ac:spMkLst>
        </pc:spChg>
        <pc:spChg chg="add mod">
          <ac:chgData name="James Wood" userId="107d08a2-5104-4978-8e1e-d54550e90964" providerId="ADAL" clId="{ACC2B574-A24C-445C-8B09-7E310E35000B}" dt="2025-09-16T01:03:27.914" v="1069"/>
          <ac:spMkLst>
            <pc:docMk/>
            <pc:sldMk cId="1806986958" sldId="347"/>
            <ac:spMk id="14" creationId="{7D555A2A-D3EA-EAA4-3CD5-90C7638E506E}"/>
          </ac:spMkLst>
        </pc:spChg>
        <pc:spChg chg="add mod">
          <ac:chgData name="James Wood" userId="107d08a2-5104-4978-8e1e-d54550e90964" providerId="ADAL" clId="{ACC2B574-A24C-445C-8B09-7E310E35000B}" dt="2025-09-16T01:03:27.914" v="1069"/>
          <ac:spMkLst>
            <pc:docMk/>
            <pc:sldMk cId="1806986958" sldId="347"/>
            <ac:spMk id="15" creationId="{95BEEE77-6D8D-E67A-AA78-56DA020FACC0}"/>
          </ac:spMkLst>
        </pc:spChg>
        <pc:spChg chg="add mod">
          <ac:chgData name="James Wood" userId="107d08a2-5104-4978-8e1e-d54550e90964" providerId="ADAL" clId="{ACC2B574-A24C-445C-8B09-7E310E35000B}" dt="2025-09-16T01:03:27.914" v="1069"/>
          <ac:spMkLst>
            <pc:docMk/>
            <pc:sldMk cId="1806986958" sldId="347"/>
            <ac:spMk id="20" creationId="{E9AA0CD8-D8B5-9FDE-551E-46616BEFFE86}"/>
          </ac:spMkLst>
        </pc:spChg>
        <pc:spChg chg="add mod">
          <ac:chgData name="James Wood" userId="107d08a2-5104-4978-8e1e-d54550e90964" providerId="ADAL" clId="{ACC2B574-A24C-445C-8B09-7E310E35000B}" dt="2025-09-16T01:03:27.914" v="1069"/>
          <ac:spMkLst>
            <pc:docMk/>
            <pc:sldMk cId="1806986958" sldId="347"/>
            <ac:spMk id="21" creationId="{F4E212B9-46E3-F5C5-0F28-64C12FFCA4B3}"/>
          </ac:spMkLst>
        </pc:spChg>
        <pc:spChg chg="add mod">
          <ac:chgData name="James Wood" userId="107d08a2-5104-4978-8e1e-d54550e90964" providerId="ADAL" clId="{ACC2B574-A24C-445C-8B09-7E310E35000B}" dt="2025-09-16T01:03:27.914" v="1069"/>
          <ac:spMkLst>
            <pc:docMk/>
            <pc:sldMk cId="1806986958" sldId="347"/>
            <ac:spMk id="22" creationId="{B6DDEC2B-8069-D46D-2BFF-EC82C7A5A274}"/>
          </ac:spMkLst>
        </pc:spChg>
        <pc:spChg chg="add mod">
          <ac:chgData name="James Wood" userId="107d08a2-5104-4978-8e1e-d54550e90964" providerId="ADAL" clId="{ACC2B574-A24C-445C-8B09-7E310E35000B}" dt="2025-09-16T01:03:27.914" v="1069"/>
          <ac:spMkLst>
            <pc:docMk/>
            <pc:sldMk cId="1806986958" sldId="347"/>
            <ac:spMk id="23" creationId="{ADAC51E5-1B7E-119E-62C9-CC0A29163CC0}"/>
          </ac:spMkLst>
        </pc:spChg>
        <pc:spChg chg="add mod">
          <ac:chgData name="James Wood" userId="107d08a2-5104-4978-8e1e-d54550e90964" providerId="ADAL" clId="{ACC2B574-A24C-445C-8B09-7E310E35000B}" dt="2025-09-16T01:03:58.263" v="1072" actId="14100"/>
          <ac:spMkLst>
            <pc:docMk/>
            <pc:sldMk cId="1806986958" sldId="347"/>
            <ac:spMk id="25" creationId="{6EABD37B-C8BE-A2C7-50FA-AA979C57CDA5}"/>
          </ac:spMkLst>
        </pc:spChg>
        <pc:spChg chg="add mod">
          <ac:chgData name="James Wood" userId="107d08a2-5104-4978-8e1e-d54550e90964" providerId="ADAL" clId="{ACC2B574-A24C-445C-8B09-7E310E35000B}" dt="2025-09-16T01:04:22.993" v="1134" actId="1076"/>
          <ac:spMkLst>
            <pc:docMk/>
            <pc:sldMk cId="1806986958" sldId="347"/>
            <ac:spMk id="26" creationId="{7C84E3A4-B0C8-0FF5-E7FE-0F5CF99AC4A4}"/>
          </ac:spMkLst>
        </pc:spChg>
        <pc:spChg chg="add mod">
          <ac:chgData name="James Wood" userId="107d08a2-5104-4978-8e1e-d54550e90964" providerId="ADAL" clId="{ACC2B574-A24C-445C-8B09-7E310E35000B}" dt="2025-09-16T01:05:13.666" v="1183" actId="113"/>
          <ac:spMkLst>
            <pc:docMk/>
            <pc:sldMk cId="1806986958" sldId="347"/>
            <ac:spMk id="32" creationId="{8F5844AA-EEAE-6252-596C-5A7C40095876}"/>
          </ac:spMkLst>
        </pc:spChg>
        <pc:spChg chg="mod">
          <ac:chgData name="James Wood" userId="107d08a2-5104-4978-8e1e-d54550e90964" providerId="ADAL" clId="{ACC2B574-A24C-445C-8B09-7E310E35000B}" dt="2025-09-16T01:09:47.185" v="1275" actId="20577"/>
          <ac:spMkLst>
            <pc:docMk/>
            <pc:sldMk cId="1806986958" sldId="347"/>
            <ac:spMk id="97" creationId="{950226EA-0B36-5C74-F9F1-1B1F865374AC}"/>
          </ac:spMkLst>
        </pc:spChg>
        <pc:cxnChg chg="add mod">
          <ac:chgData name="James Wood" userId="107d08a2-5104-4978-8e1e-d54550e90964" providerId="ADAL" clId="{ACC2B574-A24C-445C-8B09-7E310E35000B}" dt="2025-09-16T01:03:27.914" v="1069"/>
          <ac:cxnSpMkLst>
            <pc:docMk/>
            <pc:sldMk cId="1806986958" sldId="347"/>
            <ac:cxnSpMk id="19" creationId="{358151E3-F8B0-50B7-B19A-546E0F3C7261}"/>
          </ac:cxnSpMkLst>
        </pc:cxnChg>
      </pc:sldChg>
      <pc:sldChg chg="add del">
        <pc:chgData name="James Wood" userId="107d08a2-5104-4978-8e1e-d54550e90964" providerId="ADAL" clId="{ACC2B574-A24C-445C-8B09-7E310E35000B}" dt="2025-09-16T01:02:29.185" v="1063"/>
        <pc:sldMkLst>
          <pc:docMk/>
          <pc:sldMk cId="1649187962" sldId="518"/>
        </pc:sldMkLst>
      </pc:sldChg>
    </pc:docChg>
  </pc:docChgLst>
  <pc:docChgLst>
    <pc:chgData name="Oliver Eales" userId="f991b628-a622-4546-b24a-15fe02d6088b" providerId="ADAL" clId="{FE8AB6CA-F016-4C1A-8167-1F81C03B9155}"/>
    <pc:docChg chg="undo custSel addSld delSld modSld sldOrd">
      <pc:chgData name="Oliver Eales" userId="f991b628-a622-4546-b24a-15fe02d6088b" providerId="ADAL" clId="{FE8AB6CA-F016-4C1A-8167-1F81C03B9155}" dt="2025-08-22T00:06:00.251" v="1135" actId="207"/>
      <pc:docMkLst>
        <pc:docMk/>
      </pc:docMkLst>
      <pc:sldChg chg="modSp mod">
        <pc:chgData name="Oliver Eales" userId="f991b628-a622-4546-b24a-15fe02d6088b" providerId="ADAL" clId="{FE8AB6CA-F016-4C1A-8167-1F81C03B9155}" dt="2025-08-20T00:12:07.806" v="680" actId="20577"/>
        <pc:sldMkLst>
          <pc:docMk/>
          <pc:sldMk cId="0" sldId="256"/>
        </pc:sldMkLst>
      </pc:sldChg>
      <pc:sldChg chg="addSp modSp mod">
        <pc:chgData name="Oliver Eales" userId="f991b628-a622-4546-b24a-15fe02d6088b" providerId="ADAL" clId="{FE8AB6CA-F016-4C1A-8167-1F81C03B9155}" dt="2025-08-21T23:34:18.336" v="787" actId="14100"/>
        <pc:sldMkLst>
          <pc:docMk/>
          <pc:sldMk cId="2992683620" sldId="289"/>
        </pc:sldMkLst>
      </pc:sldChg>
      <pc:sldChg chg="addSp delSp modSp mod">
        <pc:chgData name="Oliver Eales" userId="f991b628-a622-4546-b24a-15fe02d6088b" providerId="ADAL" clId="{FE8AB6CA-F016-4C1A-8167-1F81C03B9155}" dt="2025-08-19T23:23:08.797" v="13"/>
        <pc:sldMkLst>
          <pc:docMk/>
          <pc:sldMk cId="2249764445" sldId="291"/>
        </pc:sldMkLst>
      </pc:sldChg>
      <pc:sldChg chg="modSp mod modCm">
        <pc:chgData name="Oliver Eales" userId="f991b628-a622-4546-b24a-15fe02d6088b" providerId="ADAL" clId="{FE8AB6CA-F016-4C1A-8167-1F81C03B9155}" dt="2025-08-19T23:54:58.399" v="595" actId="14100"/>
        <pc:sldMkLst>
          <pc:docMk/>
          <pc:sldMk cId="309751238" sldId="29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Oliver Eales" userId="f991b628-a622-4546-b24a-15fe02d6088b" providerId="ADAL" clId="{FE8AB6CA-F016-4C1A-8167-1F81C03B9155}" dt="2025-08-19T23:54:53.989" v="594" actId="20577"/>
              <pc2:cmMkLst xmlns:pc2="http://schemas.microsoft.com/office/powerpoint/2019/9/main/command">
                <pc:docMk/>
                <pc:sldMk cId="309751238" sldId="293"/>
                <pc2:cmMk id="{89C88534-BDDF-4E45-BCC4-8E823C0FBB25}"/>
              </pc2:cmMkLst>
            </pc226:cmChg>
          </p:ext>
        </pc:extLst>
      </pc:sldChg>
      <pc:sldChg chg="modSp mod">
        <pc:chgData name="Oliver Eales" userId="f991b628-a622-4546-b24a-15fe02d6088b" providerId="ADAL" clId="{FE8AB6CA-F016-4C1A-8167-1F81C03B9155}" dt="2025-08-19T23:26:32.184" v="53" actId="20577"/>
        <pc:sldMkLst>
          <pc:docMk/>
          <pc:sldMk cId="1242583132" sldId="294"/>
        </pc:sldMkLst>
      </pc:sldChg>
      <pc:sldChg chg="modSp mod">
        <pc:chgData name="Oliver Eales" userId="f991b628-a622-4546-b24a-15fe02d6088b" providerId="ADAL" clId="{FE8AB6CA-F016-4C1A-8167-1F81C03B9155}" dt="2025-08-20T00:12:30.076" v="691"/>
        <pc:sldMkLst>
          <pc:docMk/>
          <pc:sldMk cId="82103482" sldId="295"/>
        </pc:sldMkLst>
      </pc:sldChg>
      <pc:sldChg chg="modSp add mod">
        <pc:chgData name="Oliver Eales" userId="f991b628-a622-4546-b24a-15fe02d6088b" providerId="ADAL" clId="{FE8AB6CA-F016-4C1A-8167-1F81C03B9155}" dt="2025-08-21T23:34:47.916" v="790" actId="20577"/>
        <pc:sldMkLst>
          <pc:docMk/>
          <pc:sldMk cId="1883103132" sldId="298"/>
        </pc:sldMkLst>
      </pc:sldChg>
      <pc:sldChg chg="modSp add mod">
        <pc:chgData name="Oliver Eales" userId="f991b628-a622-4546-b24a-15fe02d6088b" providerId="ADAL" clId="{FE8AB6CA-F016-4C1A-8167-1F81C03B9155}" dt="2025-08-22T00:04:33.793" v="1127" actId="20577"/>
        <pc:sldMkLst>
          <pc:docMk/>
          <pc:sldMk cId="3434731289" sldId="299"/>
        </pc:sldMkLst>
      </pc:sldChg>
      <pc:sldChg chg="modSp add mod modNotesTx">
        <pc:chgData name="Oliver Eales" userId="f991b628-a622-4546-b24a-15fe02d6088b" providerId="ADAL" clId="{FE8AB6CA-F016-4C1A-8167-1F81C03B9155}" dt="2025-08-22T00:06:00.251" v="1135" actId="207"/>
        <pc:sldMkLst>
          <pc:docMk/>
          <pc:sldMk cId="1964012561" sldId="300"/>
        </pc:sldMkLst>
      </pc:sldChg>
      <pc:sldChg chg="addSp delSp modSp add mod modNotesTx">
        <pc:chgData name="Oliver Eales" userId="f991b628-a622-4546-b24a-15fe02d6088b" providerId="ADAL" clId="{FE8AB6CA-F016-4C1A-8167-1F81C03B9155}" dt="2025-08-21T23:34:00.024" v="785" actId="20577"/>
        <pc:sldMkLst>
          <pc:docMk/>
          <pc:sldMk cId="2000748096" sldId="301"/>
        </pc:sldMkLst>
      </pc:sldChg>
      <pc:sldChg chg="modSp mod">
        <pc:chgData name="Oliver Eales" userId="f991b628-a622-4546-b24a-15fe02d6088b" providerId="ADAL" clId="{FE8AB6CA-F016-4C1A-8167-1F81C03B9155}" dt="2025-08-19T23:22:00.287" v="3" actId="13926"/>
        <pc:sldMkLst>
          <pc:docMk/>
          <pc:sldMk cId="3076666207" sldId="304"/>
        </pc:sldMkLst>
      </pc:sldChg>
      <pc:sldChg chg="ord">
        <pc:chgData name="Oliver Eales" userId="f991b628-a622-4546-b24a-15fe02d6088b" providerId="ADAL" clId="{FE8AB6CA-F016-4C1A-8167-1F81C03B9155}" dt="2025-08-21T23:37:50.372" v="792"/>
        <pc:sldMkLst>
          <pc:docMk/>
          <pc:sldMk cId="4009672140" sldId="306"/>
        </pc:sldMkLst>
      </pc:sldChg>
      <pc:sldChg chg="modSp mod">
        <pc:chgData name="Oliver Eales" userId="f991b628-a622-4546-b24a-15fe02d6088b" providerId="ADAL" clId="{FE8AB6CA-F016-4C1A-8167-1F81C03B9155}" dt="2025-08-19T23:21:35.610" v="0" actId="13926"/>
        <pc:sldMkLst>
          <pc:docMk/>
          <pc:sldMk cId="1025982560" sldId="307"/>
        </pc:sldMkLst>
      </pc:sldChg>
      <pc:sldChg chg="modSp">
        <pc:chgData name="Oliver Eales" userId="f991b628-a622-4546-b24a-15fe02d6088b" providerId="ADAL" clId="{FE8AB6CA-F016-4C1A-8167-1F81C03B9155}" dt="2025-08-19T23:51:04.627" v="536" actId="20577"/>
        <pc:sldMkLst>
          <pc:docMk/>
          <pc:sldMk cId="379434533" sldId="309"/>
        </pc:sldMkLst>
      </pc:sldChg>
      <pc:sldChg chg="modSp mod">
        <pc:chgData name="Oliver Eales" userId="f991b628-a622-4546-b24a-15fe02d6088b" providerId="ADAL" clId="{FE8AB6CA-F016-4C1A-8167-1F81C03B9155}" dt="2025-08-19T23:51:38.211" v="546" actId="14100"/>
        <pc:sldMkLst>
          <pc:docMk/>
          <pc:sldMk cId="1784841254" sldId="311"/>
        </pc:sldMkLst>
      </pc:sldChg>
      <pc:sldChg chg="modSp mod modCm">
        <pc:chgData name="Oliver Eales" userId="f991b628-a622-4546-b24a-15fe02d6088b" providerId="ADAL" clId="{FE8AB6CA-F016-4C1A-8167-1F81C03B9155}" dt="2025-08-19T23:52:41.556" v="588" actId="20577"/>
        <pc:sldMkLst>
          <pc:docMk/>
          <pc:sldMk cId="2843354546" sldId="31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Oliver Eales" userId="f991b628-a622-4546-b24a-15fe02d6088b" providerId="ADAL" clId="{FE8AB6CA-F016-4C1A-8167-1F81C03B9155}" dt="2025-08-19T23:52:41.556" v="588" actId="20577"/>
              <pc2:cmMkLst xmlns:pc2="http://schemas.microsoft.com/office/powerpoint/2019/9/main/command">
                <pc:docMk/>
                <pc:sldMk cId="2843354546" sldId="312"/>
                <pc2:cmMk id="{CDFF9AC2-1A32-0F49-BC55-44EE74D78EB3}"/>
              </pc2:cmMkLst>
            </pc226:cmChg>
          </p:ext>
        </pc:extLst>
      </pc:sldChg>
      <pc:sldChg chg="modSp mod">
        <pc:chgData name="Oliver Eales" userId="f991b628-a622-4546-b24a-15fe02d6088b" providerId="ADAL" clId="{FE8AB6CA-F016-4C1A-8167-1F81C03B9155}" dt="2025-08-19T23:23:35.265" v="17" actId="13926"/>
        <pc:sldMkLst>
          <pc:docMk/>
          <pc:sldMk cId="886856058" sldId="313"/>
        </pc:sldMkLst>
      </pc:sldChg>
      <pc:sldChg chg="modSp mod">
        <pc:chgData name="Oliver Eales" userId="f991b628-a622-4546-b24a-15fe02d6088b" providerId="ADAL" clId="{FE8AB6CA-F016-4C1A-8167-1F81C03B9155}" dt="2025-08-19T23:53:10.128" v="593" actId="14100"/>
        <pc:sldMkLst>
          <pc:docMk/>
          <pc:sldMk cId="4254462533" sldId="322"/>
        </pc:sldMkLst>
      </pc:sldChg>
      <pc:sldChg chg="add del">
        <pc:chgData name="Oliver Eales" userId="f991b628-a622-4546-b24a-15fe02d6088b" providerId="ADAL" clId="{FE8AB6CA-F016-4C1A-8167-1F81C03B9155}" dt="2025-08-19T23:28:29.698" v="58" actId="47"/>
        <pc:sldMkLst>
          <pc:docMk/>
          <pc:sldMk cId="810140354" sldId="325"/>
        </pc:sldMkLst>
      </pc:sldChg>
      <pc:sldChg chg="addSp modSp mod modAnim">
        <pc:chgData name="Oliver Eales" userId="f991b628-a622-4546-b24a-15fe02d6088b" providerId="ADAL" clId="{FE8AB6CA-F016-4C1A-8167-1F81C03B9155}" dt="2025-08-21T23:41:13.106" v="844"/>
        <pc:sldMkLst>
          <pc:docMk/>
          <pc:sldMk cId="852176510" sldId="326"/>
        </pc:sldMkLst>
      </pc:sldChg>
      <pc:sldChg chg="addSp delSp modSp add mod modNotesTx">
        <pc:chgData name="Oliver Eales" userId="f991b628-a622-4546-b24a-15fe02d6088b" providerId="ADAL" clId="{FE8AB6CA-F016-4C1A-8167-1F81C03B9155}" dt="2025-08-20T00:13:44.005" v="713" actId="1076"/>
        <pc:sldMkLst>
          <pc:docMk/>
          <pc:sldMk cId="3943073909" sldId="330"/>
        </pc:sldMkLst>
      </pc:sldChg>
      <pc:sldChg chg="add">
        <pc:chgData name="Oliver Eales" userId="f991b628-a622-4546-b24a-15fe02d6088b" providerId="ADAL" clId="{FE8AB6CA-F016-4C1A-8167-1F81C03B9155}" dt="2025-08-19T23:26:00.206" v="50"/>
        <pc:sldMkLst>
          <pc:docMk/>
          <pc:sldMk cId="2626138645" sldId="331"/>
        </pc:sldMkLst>
      </pc:sldChg>
      <pc:sldChg chg="add">
        <pc:chgData name="Oliver Eales" userId="f991b628-a622-4546-b24a-15fe02d6088b" providerId="ADAL" clId="{FE8AB6CA-F016-4C1A-8167-1F81C03B9155}" dt="2025-08-19T23:26:00.206" v="50"/>
        <pc:sldMkLst>
          <pc:docMk/>
          <pc:sldMk cId="4103675086" sldId="332"/>
        </pc:sldMkLst>
      </pc:sldChg>
      <pc:sldChg chg="add">
        <pc:chgData name="Oliver Eales" userId="f991b628-a622-4546-b24a-15fe02d6088b" providerId="ADAL" clId="{FE8AB6CA-F016-4C1A-8167-1F81C03B9155}" dt="2025-08-19T23:28:26.364" v="57"/>
        <pc:sldMkLst>
          <pc:docMk/>
          <pc:sldMk cId="523052110" sldId="333"/>
        </pc:sldMkLst>
      </pc:sldChg>
    </pc:docChg>
  </pc:docChgLst>
  <pc:docChgLst>
    <pc:chgData name="Alexandra Hogan" userId="1862c219-6d33-4004-89eb-cb124506b1d5" providerId="ADAL" clId="{41BD7927-91E6-469B-A82D-CBCB0C86694F}"/>
    <pc:docChg chg="modSld">
      <pc:chgData name="Alexandra Hogan" userId="1862c219-6d33-4004-89eb-cb124506b1d5" providerId="ADAL" clId="{41BD7927-91E6-469B-A82D-CBCB0C86694F}" dt="2025-09-29T23:27:38.533" v="5" actId="20577"/>
      <pc:docMkLst>
        <pc:docMk/>
      </pc:docMkLst>
      <pc:sldChg chg="modNotesTx">
        <pc:chgData name="Alexandra Hogan" userId="1862c219-6d33-4004-89eb-cb124506b1d5" providerId="ADAL" clId="{41BD7927-91E6-469B-A82D-CBCB0C86694F}" dt="2025-09-22T02:17:25.780" v="0" actId="20577"/>
        <pc:sldMkLst>
          <pc:docMk/>
          <pc:sldMk cId="1883103132" sldId="298"/>
        </pc:sldMkLst>
      </pc:sldChg>
      <pc:sldChg chg="modNotesTx">
        <pc:chgData name="Alexandra Hogan" userId="1862c219-6d33-4004-89eb-cb124506b1d5" providerId="ADAL" clId="{41BD7927-91E6-469B-A82D-CBCB0C86694F}" dt="2025-09-29T23:27:30.038" v="4" actId="6549"/>
        <pc:sldMkLst>
          <pc:docMk/>
          <pc:sldMk cId="2000748096" sldId="301"/>
        </pc:sldMkLst>
      </pc:sldChg>
      <pc:sldChg chg="modNotesTx">
        <pc:chgData name="Alexandra Hogan" userId="1862c219-6d33-4004-89eb-cb124506b1d5" providerId="ADAL" clId="{41BD7927-91E6-469B-A82D-CBCB0C86694F}" dt="2025-09-22T02:17:28.003" v="1" actId="20577"/>
        <pc:sldMkLst>
          <pc:docMk/>
          <pc:sldMk cId="2626174915" sldId="334"/>
        </pc:sldMkLst>
      </pc:sldChg>
      <pc:sldChg chg="modNotesTx">
        <pc:chgData name="Alexandra Hogan" userId="1862c219-6d33-4004-89eb-cb124506b1d5" providerId="ADAL" clId="{41BD7927-91E6-469B-A82D-CBCB0C86694F}" dt="2025-09-29T23:27:24.441" v="3" actId="20577"/>
        <pc:sldMkLst>
          <pc:docMk/>
          <pc:sldMk cId="784267982" sldId="335"/>
        </pc:sldMkLst>
      </pc:sldChg>
      <pc:sldChg chg="modNotesTx">
        <pc:chgData name="Alexandra Hogan" userId="1862c219-6d33-4004-89eb-cb124506b1d5" providerId="ADAL" clId="{41BD7927-91E6-469B-A82D-CBCB0C86694F}" dt="2025-09-22T02:17:35.314" v="2" actId="20577"/>
        <pc:sldMkLst>
          <pc:docMk/>
          <pc:sldMk cId="1423463994" sldId="336"/>
        </pc:sldMkLst>
      </pc:sldChg>
      <pc:sldChg chg="modNotesTx">
        <pc:chgData name="Alexandra Hogan" userId="1862c219-6d33-4004-89eb-cb124506b1d5" providerId="ADAL" clId="{41BD7927-91E6-469B-A82D-CBCB0C86694F}" dt="2025-09-29T23:27:38.533" v="5" actId="20577"/>
        <pc:sldMkLst>
          <pc:docMk/>
          <pc:sldMk cId="104126517" sldId="342"/>
        </pc:sldMkLst>
      </pc:sldChg>
    </pc:docChg>
  </pc:docChgLst>
</pc:chgInfo>
</file>

<file path=ppt/media/image1.png>
</file>

<file path=ppt/media/image10.tiff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3A55E-8BFB-4327-B16C-50EA9CFAE3A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AC5789-98FC-4AB3-89FB-7C781E437D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955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18DC49A9-769B-ADC7-A6A0-D5DFD2CF9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7F44047E-CF62-9E1C-9C0A-6165A719AF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AFA9C4F2-08BF-6B82-420D-F64C491557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050"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0DF4693C-EFF9-F8F8-CD84-D655C59F0B4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1008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08B9A1DD-74C1-BBDC-B09D-9E07D4AF7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40D907E6-0FE4-D7A4-98E0-5E408F9662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B6D059D8-4672-1C4A-0F55-BEE723E581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0622C276-C2D1-3CDC-C6AC-3D03FEDC6BE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01806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C5704F14-97B3-2E0F-A07F-C98A9E287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98904849-B2B2-B649-3C98-96E5003862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8D49F889-B64C-A426-529B-EB1397B298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/>
              <a:t>In </a:t>
            </a:r>
            <a:r>
              <a:rPr lang="en-AU" dirty="0"/>
              <a:t>one-way sensitivity analysis, a single input is varied at a time, with output sensitivities then summarized e.g. through tornado plots which represent both the direction (increase or decrease) and relative magnitude of changes in outcomes that result from one-way sensitivity analysis on a series of inputs, providing a comparative overview of which inputs are most influential. </a:t>
            </a:r>
            <a:endParaRPr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7A3254C4-1200-A7A7-B34A-0830BFC16DD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62223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D9B0F472-984C-3698-01B3-3EFC79EB6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41E7BB0F-38F9-AF82-F78D-26DE782D7C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9616CDD1-910E-686C-0C58-A00BE4A85F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AU"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EB08ACB5-7445-BB32-85B2-EB1BD75C40D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43689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3E15942A-D0C7-1CB6-94CB-FB50442CC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18FD8210-365C-0F21-76E6-CCB9338EBD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F2F179D1-F337-0600-F663-237C3662FF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AU"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DEC7E1DA-F4CC-7DB4-2C6A-46BE5AF8BCA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5409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D2BE36BF-431B-F292-1944-699F19214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FBCB3F54-F463-60A6-FC9F-BABDC90481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6C1DF172-E46C-3309-948F-713089AFD8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B75BF769-BBDF-2B03-AB39-7FD4ACA86C4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01761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FDD5AC49-676A-E74C-8E8F-E16F297CC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A8E10B3E-E919-37E5-15A8-ADEB113155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C96A875E-49E4-A1CA-3197-FF995644C7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9295FE50-26EF-0854-A192-486FDE74CD0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4622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2644C795-4C89-4722-C661-C80FCA191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3270B587-99BE-38A9-6834-88C196A56B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3757CCA1-F82B-21FD-469C-8F3FD49CE8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B2822082-35B8-7B6B-FC28-FFE394777DD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4709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F2F1AD84-C661-69C9-51BB-97EF7E502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A86AF043-5058-BCEC-7D24-16F8FAC8B1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69120EBA-88FC-0F2A-CB68-3DAD29B94E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7C8DD8D4-5FBC-B0E6-A1B0-775049C5A1F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2445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E066128B-9DD7-431E-649C-962BAAA61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8E0434B2-4A41-C8C1-2C88-0BCA317548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C00D8475-6BCE-5451-E0E9-61F96ED5F2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43B35300-AF34-BFE2-1732-81EC0B6F8E4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2684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2E9E9A28-1405-BD05-221F-22E13558E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5F767223-1F8D-7FEF-04F8-AFA5F0C21B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690FCE1D-99D1-B559-D74D-7AA4235E26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661C1AE7-5C14-DBD9-9963-05014E851A8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1191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7F503EDD-5FC7-E0B2-90D8-3F605B933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B7FA5847-566F-7A90-03FB-9F8BBDEFB2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1C1113E1-6264-4591-26A5-E940E78408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AU"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7B26C5D2-E4A5-10CE-43E7-50CEA5DC1A2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56865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B2A755E1-52D7-6E1E-DA31-65C144967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48B78583-458E-3574-81A4-9D4460182B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C7B8DF7E-45C7-7BE1-6418-3701189846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22A978A6-8D0B-EFD4-1C94-15E944229DF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435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9E6FE2E4-8329-669D-745A-BD5181C89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94AC57CE-4A55-8175-69FE-0E9E821654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30960EC7-A905-143B-9957-8142B22E2A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050" dirty="0"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0BD431E8-6B91-B432-711A-9F1D843798F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9352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6DC3106F-C504-72A4-7281-2B087A515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ff1cc942e_0_52:notes">
            <a:extLst>
              <a:ext uri="{FF2B5EF4-FFF2-40B4-BE49-F238E27FC236}">
                <a16:creationId xmlns:a16="http://schemas.microsoft.com/office/drawing/2014/main" id="{E13FC63C-84F2-BD76-716C-EB585D5313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33ff1cc942e_0_52:notes">
            <a:extLst>
              <a:ext uri="{FF2B5EF4-FFF2-40B4-BE49-F238E27FC236}">
                <a16:creationId xmlns:a16="http://schemas.microsoft.com/office/drawing/2014/main" id="{341D9A37-E603-B3CB-FE71-CD67C41416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33ff1cc942e_0_52:notes">
            <a:extLst>
              <a:ext uri="{FF2B5EF4-FFF2-40B4-BE49-F238E27FC236}">
                <a16:creationId xmlns:a16="http://schemas.microsoft.com/office/drawing/2014/main" id="{755D9CFB-6401-C6D9-A489-1465C6BE739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AU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4721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86C67-549F-8812-2012-78793DC915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5A2163-364D-1A64-9696-DF9FAF4369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008C4-D0B3-1CB7-D04D-0FD0357EE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C3BD7-C13D-C170-CDE8-285E70816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C4B9F-36FF-C557-F385-9945BE96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44636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4E69A-B820-04E0-07DB-FE8D62BA5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6B35D3-EA35-33C8-C67B-52A3DA0B0B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AE951-BDE9-6E4D-5D7C-B6178CBC8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ADF33-97A2-FD7C-1858-841E75580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D598C-2A7E-B76C-1EF2-2EC1C2BF9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3660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4D612-8968-A2C1-CB40-48A29C611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D3541C-FC72-6837-DE6C-3209881C0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5E821-8B8A-F148-E2DC-000A48300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F6247-DDD5-2F23-F497-E32A84FB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81A637-B135-6C74-FBBA-A5D940A7C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85173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1_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F15236-5BEE-E59A-8D35-FAF130BB2361}"/>
              </a:ext>
            </a:extLst>
          </p:cNvPr>
          <p:cNvSpPr txBox="1"/>
          <p:nvPr userDrawn="1"/>
        </p:nvSpPr>
        <p:spPr>
          <a:xfrm>
            <a:off x="838200" y="1996580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endParaRPr lang="en-AU" dirty="0"/>
          </a:p>
          <a:p>
            <a:pPr marL="720725" lvl="2" indent="-285750">
              <a:buFont typeface="Courier New" panose="02070309020205020404" pitchFamily="49" charset="0"/>
              <a:buChar char="o"/>
              <a:tabLst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0369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A292-C324-82FE-F191-4610EA1F0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4EE2D-A8B6-3B6A-F312-F1C1587D1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13B11-6C1F-9DEB-C651-6E57CA0A6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8FF83-E2A5-AD37-3EAB-C69FCEF1C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80B74-B79B-3AE9-EF82-B7DF26D0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3552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7E2AD-A007-07D3-7198-D7B943C6E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A972E-DFED-541F-7BA1-89497ABDA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9CA20-607A-9A65-34BC-1B667B227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56251-67C0-E88E-D44F-0EC7BB802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E5D7C-93AF-18D5-CBC4-BE5A0092A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2596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DA8FA-F63E-9A47-E602-7C49B71FF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0D065-A8A2-6889-DC33-BCF3D4EB1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966F8-BF6C-A3B6-279F-20C4EE7B8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F14144-D4CE-6D6F-9E6A-E133CC1B1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E5B0A-8BA5-CD7E-7190-399DBEEC0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3A4E30-3AB6-F1AE-CB98-AB2E37305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6560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64A36-EFC7-3780-14B2-D1033170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6BA5C-F069-D5B8-B15C-705FE7CBB9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BDBB9B-EA9B-67AC-7E7E-1BE15729E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3E2697-0C41-517C-D94D-0FD62D9E7F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7F8C9F-25D1-5E82-8525-22DF0FE8D9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555CAC-AD02-369A-DCF9-EB0D634CD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CE9266-D79B-CF5E-DA1F-AEB94CE89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03214A-ABCD-AEC6-EE3B-EA098D1F5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3910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DFCB6-DE31-E44C-7519-C3FF0945E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BCB69B-420D-7951-5D6C-80C2066AE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26A95A-0411-40FB-3BB8-26EF5AE05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FF3B5C-3856-CE3F-3F8A-AE99C3A72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2580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03AB60-958E-0489-6467-58CF805E6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A76795-7124-C49C-A45A-EA96CF826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9AD218-F364-4CE3-3340-DF3BF08FD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2374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F8C5-6A87-B765-5E6C-A75B041BA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8958-31EA-181F-523A-B3014CB96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9EDA7C-BDA1-2622-76A1-9CCA0FE06F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EDF82-366A-8EC9-5AE7-014F62116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77E145-AC6E-FCB4-63D5-9B77681C4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1388D-A439-BE6E-6C23-5B7F98F7B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033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64D2C-C0BF-512D-451C-DCBC5CDBC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CE0277-439F-C8A6-9864-2DC03D1A5C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089D2D-26B0-6496-4ED3-C1440B9441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FEA9F-6034-9833-7746-7F64DB7F6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6382-6E58-4F6E-EF1A-062D71888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0C78B-9186-6B42-DD8A-9437DFFCF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419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A84282-3570-7BB9-0EF1-370D510B8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F1F048-69FD-DAB4-2212-F971988EE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95A75-6B34-6455-DD39-94733AA2B1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C0B24-9628-404E-9651-3D1A2CA34903}" type="datetimeFigureOut">
              <a:rPr lang="en-AU" smtClean="0"/>
              <a:t>30/09/2025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4A5B5-83A4-3305-A8E8-AA09F90762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225E9-1B22-2ECE-0EE4-649E965E2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EE3E9-A0D3-4CD0-8E97-7A7D66638DF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755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nejm.org/doi/full/10.1056/NEJMoa2001316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www.nejm.org/doi/full/10.1056/NEJMoa200131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.org/doi/10.1126/scitranslmed.abf1568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js.cdi.cdc.gov.au/index.php/cdi/article/view/2708/2703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919055" y="1922133"/>
            <a:ext cx="10426078" cy="2093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4000"/>
              <a:buFont typeface="Arial"/>
              <a:buNone/>
            </a:pPr>
            <a:r>
              <a:rPr lang="en-AU" sz="4000" b="1" u="sng" dirty="0">
                <a:solidFill>
                  <a:srgbClr val="262261"/>
                </a:solidFill>
              </a:rPr>
              <a:t>Lecture 1</a:t>
            </a:r>
            <a:br>
              <a:rPr lang="en-AU" sz="4000" b="1" u="sng" dirty="0">
                <a:solidFill>
                  <a:srgbClr val="262261"/>
                </a:solidFill>
              </a:rPr>
            </a:br>
            <a:r>
              <a:rPr lang="en-AU" sz="4000" b="1" dirty="0">
                <a:solidFill>
                  <a:srgbClr val="262261"/>
                </a:solidFill>
              </a:rPr>
              <a:t> Introduction to modelling</a:t>
            </a:r>
            <a:endParaRPr sz="6600" dirty="0">
              <a:solidFill>
                <a:srgbClr val="262261"/>
              </a:solidFill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60094" y="4533691"/>
            <a:ext cx="9144000" cy="512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2400"/>
              <a:buNone/>
            </a:pPr>
            <a:r>
              <a:rPr lang="en-AU" b="1" dirty="0">
                <a:solidFill>
                  <a:srgbClr val="262261"/>
                </a:solidFill>
                <a:latin typeface="Arial"/>
                <a:ea typeface="Arial"/>
                <a:cs typeface="Arial"/>
                <a:sym typeface="Arial"/>
              </a:rPr>
              <a:t>Lecturer: </a:t>
            </a:r>
            <a:r>
              <a:rPr lang="en-AU" b="1" dirty="0">
                <a:solidFill>
                  <a:srgbClr val="262261"/>
                </a:solidFill>
              </a:rPr>
              <a:t>James Wood, UNSW Sydney</a:t>
            </a:r>
            <a:endParaRPr dirty="0">
              <a:solidFill>
                <a:srgbClr val="2622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37578AC9-0430-CB9F-AB7E-3261B0E33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5" t="15789" r="6860" b="16177"/>
          <a:stretch/>
        </p:blipFill>
        <p:spPr>
          <a:xfrm>
            <a:off x="7822670" y="0"/>
            <a:ext cx="4369330" cy="11732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1FD2B1E1-86A6-FD6F-CDDD-4E8908943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12E75E99-B1CB-CB67-FC84-C76F37F8B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58C89BFC-2863-ACA6-2E7D-F93DDCE509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An appropriate level of complexity?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98" name="Google Shape;98;g33ff1cc942e_0_52">
            <a:extLst>
              <a:ext uri="{FF2B5EF4-FFF2-40B4-BE49-F238E27FC236}">
                <a16:creationId xmlns:a16="http://schemas.microsoft.com/office/drawing/2014/main" id="{F6995FC2-AA85-3C26-C3A2-EFCDAD5209EE}"/>
              </a:ext>
            </a:extLst>
          </p:cNvPr>
          <p:cNvSpPr txBox="1"/>
          <p:nvPr/>
        </p:nvSpPr>
        <p:spPr>
          <a:xfrm>
            <a:off x="407100" y="1722618"/>
            <a:ext cx="11377800" cy="54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Models range from simple (e.g. grouping individuals into compartments) to highly complex (e.g. simulating the behaviour of all individuals in a large population)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The required complexity of a model depends on:</a:t>
            </a: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The specific research question/purpose</a:t>
            </a: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Existing knowledge of the system</a:t>
            </a: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Available data</a:t>
            </a: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Timeframe for analysis and computational resources</a:t>
            </a: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Model complexity </a:t>
            </a:r>
            <a:r>
              <a:rPr lang="en-AU" sz="2000" b="1" u="sng" dirty="0">
                <a:solidFill>
                  <a:srgbClr val="262261"/>
                </a:solidFill>
              </a:rPr>
              <a:t>not generally</a:t>
            </a:r>
            <a:r>
              <a:rPr lang="en-AU" sz="2000" b="1" dirty="0">
                <a:solidFill>
                  <a:srgbClr val="262261"/>
                </a:solidFill>
              </a:rPr>
              <a:t> an indicator of its utility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Trade-offs between the degree of realism (complexity, specificity) and understanding (simplicity, generalisability)</a:t>
            </a: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More complex models require more detailed data for parameterization </a:t>
            </a: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BB1C7CFD-B23E-C18D-6BFF-2BFE6D0F5E3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03675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9C78916D-EC58-5D06-63F5-3B369C3DB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FE66DA85-6E78-836A-4F27-4BCB1BC4E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950226EA-0B36-5C74-F9F1-1B1F865374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537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Approach shaped by health interest/timeframe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34" name="Google Shape;100;g33ff1cc942e_0_52">
            <a:extLst>
              <a:ext uri="{FF2B5EF4-FFF2-40B4-BE49-F238E27FC236}">
                <a16:creationId xmlns:a16="http://schemas.microsoft.com/office/drawing/2014/main" id="{BFB692A9-B653-B93A-FBA7-358C978513C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11</a:t>
            </a:fld>
            <a:endParaRPr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29D4A15-6616-D7E3-9801-D8BE09AF6994}"/>
              </a:ext>
            </a:extLst>
          </p:cNvPr>
          <p:cNvSpPr/>
          <p:nvPr/>
        </p:nvSpPr>
        <p:spPr>
          <a:xfrm>
            <a:off x="919058" y="1595529"/>
            <a:ext cx="2558562" cy="791308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Problem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8968DD-19A1-1F45-2644-4E9C89BB2D33}"/>
              </a:ext>
            </a:extLst>
          </p:cNvPr>
          <p:cNvSpPr/>
          <p:nvPr/>
        </p:nvSpPr>
        <p:spPr>
          <a:xfrm>
            <a:off x="5148158" y="2518721"/>
            <a:ext cx="2145323" cy="135401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Policy Window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67C07DD-A9B5-E922-076B-40C516133DF0}"/>
              </a:ext>
            </a:extLst>
          </p:cNvPr>
          <p:cNvSpPr/>
          <p:nvPr/>
        </p:nvSpPr>
        <p:spPr>
          <a:xfrm>
            <a:off x="8513931" y="2800074"/>
            <a:ext cx="2558562" cy="791308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Implementation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D555A2A-D3EA-EAA4-3CD5-90C7638E506E}"/>
              </a:ext>
            </a:extLst>
          </p:cNvPr>
          <p:cNvSpPr/>
          <p:nvPr/>
        </p:nvSpPr>
        <p:spPr>
          <a:xfrm>
            <a:off x="919058" y="2800075"/>
            <a:ext cx="2558562" cy="791308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Policy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5BEEE77-6D8D-E67A-AA78-56DA020FACC0}"/>
              </a:ext>
            </a:extLst>
          </p:cNvPr>
          <p:cNvSpPr/>
          <p:nvPr/>
        </p:nvSpPr>
        <p:spPr>
          <a:xfrm>
            <a:off x="919058" y="4080824"/>
            <a:ext cx="2558562" cy="791308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Politics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1F394FD-C0AF-F3C8-DD6B-B23A970AF077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477620" y="1991183"/>
            <a:ext cx="1670538" cy="12045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BE32976-1290-F3AB-060B-576578329D9A}"/>
              </a:ext>
            </a:extLst>
          </p:cNvPr>
          <p:cNvCxnSpPr>
            <a:cxnSpLocks/>
            <a:stCxn id="14" idx="3"/>
            <a:endCxn id="4" idx="1"/>
          </p:cNvCxnSpPr>
          <p:nvPr/>
        </p:nvCxnSpPr>
        <p:spPr>
          <a:xfrm>
            <a:off x="3477620" y="3195729"/>
            <a:ext cx="167053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55F9C79-F6CD-176D-AD70-ACDE862295E4}"/>
              </a:ext>
            </a:extLst>
          </p:cNvPr>
          <p:cNvCxnSpPr>
            <a:cxnSpLocks/>
            <a:stCxn id="15" idx="3"/>
            <a:endCxn id="4" idx="1"/>
          </p:cNvCxnSpPr>
          <p:nvPr/>
        </p:nvCxnSpPr>
        <p:spPr>
          <a:xfrm flipV="1">
            <a:off x="3477620" y="3195729"/>
            <a:ext cx="1670538" cy="12807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8151E3-F8B0-50B7-B19A-546E0F3C7261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 flipV="1">
            <a:off x="7293481" y="3195728"/>
            <a:ext cx="122045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9AA0CD8-D8B5-9FDE-551E-46616BEFFE86}"/>
              </a:ext>
            </a:extLst>
          </p:cNvPr>
          <p:cNvSpPr/>
          <p:nvPr/>
        </p:nvSpPr>
        <p:spPr>
          <a:xfrm>
            <a:off x="625145" y="4965919"/>
            <a:ext cx="4348068" cy="1165294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Agenda Setting</a:t>
            </a:r>
          </a:p>
          <a:p>
            <a:pPr algn="ctr"/>
            <a:r>
              <a:rPr lang="en-AU" dirty="0"/>
              <a:t>Softening up Phase | Coupling Phase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F4E212B9-46E3-F5C5-0F28-64C12FFCA4B3}"/>
              </a:ext>
            </a:extLst>
          </p:cNvPr>
          <p:cNvSpPr/>
          <p:nvPr/>
        </p:nvSpPr>
        <p:spPr>
          <a:xfrm>
            <a:off x="5131773" y="4934220"/>
            <a:ext cx="2920545" cy="1165294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Enactment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6DDEC2B-8069-D46D-2BFF-EC82C7A5A274}"/>
              </a:ext>
            </a:extLst>
          </p:cNvPr>
          <p:cNvSpPr/>
          <p:nvPr/>
        </p:nvSpPr>
        <p:spPr>
          <a:xfrm>
            <a:off x="8513931" y="5117797"/>
            <a:ext cx="2558562" cy="79130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Implementation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AC51E5-1B7E-119E-62C9-CC0A29163CC0}"/>
              </a:ext>
            </a:extLst>
          </p:cNvPr>
          <p:cNvSpPr txBox="1"/>
          <p:nvPr/>
        </p:nvSpPr>
        <p:spPr>
          <a:xfrm>
            <a:off x="5591663" y="1452010"/>
            <a:ext cx="49213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dirty="0"/>
              <a:t>John W. </a:t>
            </a:r>
            <a:r>
              <a:rPr lang="en-AU" sz="1400" dirty="0" err="1"/>
              <a:t>Kingdon</a:t>
            </a:r>
            <a:r>
              <a:rPr lang="en-AU" sz="1400" dirty="0"/>
              <a:t>. Agendas, Alternatives, and Public Policies. HarperCollins College Publishers. 1995.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ABD37B-C8BE-A2C7-50FA-AA979C57CDA5}"/>
              </a:ext>
            </a:extLst>
          </p:cNvPr>
          <p:cNvSpPr txBox="1"/>
          <p:nvPr/>
        </p:nvSpPr>
        <p:spPr>
          <a:xfrm>
            <a:off x="625145" y="1062424"/>
            <a:ext cx="28524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Three Streams Model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84E3A4-B0C8-0FF5-E7FE-0F5CF99AC4A4}"/>
              </a:ext>
            </a:extLst>
          </p:cNvPr>
          <p:cNvSpPr txBox="1"/>
          <p:nvPr/>
        </p:nvSpPr>
        <p:spPr>
          <a:xfrm>
            <a:off x="280760" y="6404289"/>
            <a:ext cx="5515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Slide adapted from presentation by Richard Gray, KI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5844AA-EEAE-6252-596C-5A7C40095876}"/>
              </a:ext>
            </a:extLst>
          </p:cNvPr>
          <p:cNvSpPr txBox="1"/>
          <p:nvPr/>
        </p:nvSpPr>
        <p:spPr>
          <a:xfrm>
            <a:off x="5232182" y="4169923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/>
              <a:t>Desire for modelling results, often yesterday!</a:t>
            </a:r>
          </a:p>
        </p:txBody>
      </p:sp>
    </p:spTree>
    <p:extLst>
      <p:ext uri="{BB962C8B-B14F-4D97-AF65-F5344CB8AC3E}">
        <p14:creationId xmlns:p14="http://schemas.microsoft.com/office/powerpoint/2010/main" val="1806986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7D8C7365-C263-4EED-920B-4675E4FAA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040F81D3-F591-4856-3173-6C670E832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AB238DA0-CBFB-A89E-34C0-28BA53213C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2800" b="1" dirty="0">
                <a:solidFill>
                  <a:srgbClr val="262261"/>
                </a:solidFill>
              </a:rPr>
              <a:t>Data may not separate between competing assumptions</a:t>
            </a:r>
            <a:endParaRPr sz="2800" dirty="0">
              <a:solidFill>
                <a:srgbClr val="262261"/>
              </a:solidFill>
            </a:endParaRPr>
          </a:p>
        </p:txBody>
      </p:sp>
      <p:sp>
        <p:nvSpPr>
          <p:cNvPr id="98" name="Google Shape;98;g33ff1cc942e_0_52">
            <a:extLst>
              <a:ext uri="{FF2B5EF4-FFF2-40B4-BE49-F238E27FC236}">
                <a16:creationId xmlns:a16="http://schemas.microsoft.com/office/drawing/2014/main" id="{D0CE6EB6-2F35-CD54-7262-EEC4366DEC3D}"/>
              </a:ext>
            </a:extLst>
          </p:cNvPr>
          <p:cNvSpPr txBox="1"/>
          <p:nvPr/>
        </p:nvSpPr>
        <p:spPr>
          <a:xfrm>
            <a:off x="229055" y="1454142"/>
            <a:ext cx="10372483" cy="841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Non-identifiability occurs when differing sets model inputs or assumptions produce the same or very similar outputs.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42D07E4F-551E-19EB-FFBA-3EBF06FA493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12</a:t>
            </a:fld>
            <a:endParaRPr/>
          </a:p>
        </p:txBody>
      </p:sp>
      <p:sp>
        <p:nvSpPr>
          <p:cNvPr id="4" name="Google Shape;98;g33ff1cc942e_0_52">
            <a:extLst>
              <a:ext uri="{FF2B5EF4-FFF2-40B4-BE49-F238E27FC236}">
                <a16:creationId xmlns:a16="http://schemas.microsoft.com/office/drawing/2014/main" id="{1B58D890-2936-6BFE-F6B3-52B0BB9C36BA}"/>
              </a:ext>
            </a:extLst>
          </p:cNvPr>
          <p:cNvSpPr txBox="1"/>
          <p:nvPr/>
        </p:nvSpPr>
        <p:spPr>
          <a:xfrm>
            <a:off x="7791893" y="3551953"/>
            <a:ext cx="4102940" cy="377870"/>
          </a:xfrm>
          <a:prstGeom prst="rect">
            <a:avLst/>
          </a:prstGeom>
          <a:noFill/>
          <a:ln>
            <a:solidFill>
              <a:srgbClr val="26226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262261"/>
                </a:solidFill>
              </a:rPr>
              <a:t>Cases (model output)</a:t>
            </a:r>
            <a:endParaRPr lang="en-AU" b="1" dirty="0">
              <a:solidFill>
                <a:srgbClr val="EE3A89"/>
              </a:solidFill>
            </a:endParaRP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5" name="Google Shape;98;g33ff1cc942e_0_52">
            <a:extLst>
              <a:ext uri="{FF2B5EF4-FFF2-40B4-BE49-F238E27FC236}">
                <a16:creationId xmlns:a16="http://schemas.microsoft.com/office/drawing/2014/main" id="{2659CFEA-C424-7B4E-23D4-8BD3786E34AA}"/>
              </a:ext>
            </a:extLst>
          </p:cNvPr>
          <p:cNvSpPr txBox="1"/>
          <p:nvPr/>
        </p:nvSpPr>
        <p:spPr>
          <a:xfrm>
            <a:off x="867719" y="3551953"/>
            <a:ext cx="5157137" cy="381628"/>
          </a:xfrm>
          <a:prstGeom prst="rect">
            <a:avLst/>
          </a:prstGeom>
          <a:noFill/>
          <a:ln>
            <a:solidFill>
              <a:srgbClr val="26226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262261"/>
                </a:solidFill>
              </a:rPr>
              <a:t>Model input parameters</a:t>
            </a:r>
            <a:endParaRPr lang="en-AU" b="1" dirty="0">
              <a:solidFill>
                <a:srgbClr val="EE3A89"/>
              </a:solidFill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6" name="Google Shape;98;g33ff1cc942e_0_52">
            <a:extLst>
              <a:ext uri="{FF2B5EF4-FFF2-40B4-BE49-F238E27FC236}">
                <a16:creationId xmlns:a16="http://schemas.microsoft.com/office/drawing/2014/main" id="{B176C963-BF6D-6C69-3180-F6C9B3880B67}"/>
              </a:ext>
            </a:extLst>
          </p:cNvPr>
          <p:cNvSpPr txBox="1"/>
          <p:nvPr/>
        </p:nvSpPr>
        <p:spPr>
          <a:xfrm>
            <a:off x="180752" y="4644286"/>
            <a:ext cx="2457200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Susceptibility to infection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8" name="Google Shape;98;g33ff1cc942e_0_52">
            <a:extLst>
              <a:ext uri="{FF2B5EF4-FFF2-40B4-BE49-F238E27FC236}">
                <a16:creationId xmlns:a16="http://schemas.microsoft.com/office/drawing/2014/main" id="{06C2CD02-AB10-86B0-7615-86C4078D4E83}"/>
              </a:ext>
            </a:extLst>
          </p:cNvPr>
          <p:cNvSpPr txBox="1"/>
          <p:nvPr/>
        </p:nvSpPr>
        <p:spPr>
          <a:xfrm>
            <a:off x="730444" y="2679747"/>
            <a:ext cx="10040337" cy="548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262261"/>
                </a:solidFill>
              </a:rPr>
              <a:t>E.g. What if we used a model to estimate the susceptibility to infection of children versus adults from </a:t>
            </a:r>
            <a:r>
              <a:rPr lang="en-AU" b="1" u="sng" dirty="0">
                <a:solidFill>
                  <a:srgbClr val="262261"/>
                </a:solidFill>
              </a:rPr>
              <a:t>only</a:t>
            </a:r>
            <a:r>
              <a:rPr lang="en-AU" b="1" dirty="0">
                <a:solidFill>
                  <a:srgbClr val="262261"/>
                </a:solidFill>
              </a:rPr>
              <a:t> case data?</a:t>
            </a: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17" name="Google Shape;98;g33ff1cc942e_0_52">
            <a:extLst>
              <a:ext uri="{FF2B5EF4-FFF2-40B4-BE49-F238E27FC236}">
                <a16:creationId xmlns:a16="http://schemas.microsoft.com/office/drawing/2014/main" id="{2A922DA3-990D-5B48-C173-B429E389ACB9}"/>
              </a:ext>
            </a:extLst>
          </p:cNvPr>
          <p:cNvSpPr txBox="1"/>
          <p:nvPr/>
        </p:nvSpPr>
        <p:spPr>
          <a:xfrm>
            <a:off x="179397" y="5408520"/>
            <a:ext cx="2113094" cy="31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Prob of seeking care/test</a:t>
            </a: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18" name="Left-right Arrow 17">
            <a:extLst>
              <a:ext uri="{FF2B5EF4-FFF2-40B4-BE49-F238E27FC236}">
                <a16:creationId xmlns:a16="http://schemas.microsoft.com/office/drawing/2014/main" id="{D0A1B577-9191-96D5-25AF-EE4DCF80DAE3}"/>
              </a:ext>
            </a:extLst>
          </p:cNvPr>
          <p:cNvSpPr/>
          <p:nvPr/>
        </p:nvSpPr>
        <p:spPr>
          <a:xfrm>
            <a:off x="2164894" y="5391516"/>
            <a:ext cx="4443159" cy="333601"/>
          </a:xfrm>
          <a:prstGeom prst="leftRightArrow">
            <a:avLst/>
          </a:prstGeom>
          <a:solidFill>
            <a:srgbClr val="86B8C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Google Shape;98;g33ff1cc942e_0_52">
            <a:extLst>
              <a:ext uri="{FF2B5EF4-FFF2-40B4-BE49-F238E27FC236}">
                <a16:creationId xmlns:a16="http://schemas.microsoft.com/office/drawing/2014/main" id="{918C973E-90C0-20CA-7F43-F8E985323353}"/>
              </a:ext>
            </a:extLst>
          </p:cNvPr>
          <p:cNvSpPr txBox="1"/>
          <p:nvPr/>
        </p:nvSpPr>
        <p:spPr>
          <a:xfrm>
            <a:off x="2054149" y="4156582"/>
            <a:ext cx="796704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Low 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36" name="Google Shape;98;g33ff1cc942e_0_52">
            <a:extLst>
              <a:ext uri="{FF2B5EF4-FFF2-40B4-BE49-F238E27FC236}">
                <a16:creationId xmlns:a16="http://schemas.microsoft.com/office/drawing/2014/main" id="{ECCCC3AB-42A5-C48B-18D5-DF580A400EAD}"/>
              </a:ext>
            </a:extLst>
          </p:cNvPr>
          <p:cNvSpPr txBox="1"/>
          <p:nvPr/>
        </p:nvSpPr>
        <p:spPr>
          <a:xfrm>
            <a:off x="5811350" y="4156582"/>
            <a:ext cx="796704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High 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8C54BB9-1063-656E-9FD1-914EC2C4F92B}"/>
              </a:ext>
            </a:extLst>
          </p:cNvPr>
          <p:cNvSpPr/>
          <p:nvPr/>
        </p:nvSpPr>
        <p:spPr>
          <a:xfrm>
            <a:off x="2715945" y="6362487"/>
            <a:ext cx="251599" cy="251599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E9646515-6962-E1E7-5D0B-62C6E4724470}"/>
              </a:ext>
            </a:extLst>
          </p:cNvPr>
          <p:cNvSpPr/>
          <p:nvPr/>
        </p:nvSpPr>
        <p:spPr>
          <a:xfrm>
            <a:off x="4597136" y="6362487"/>
            <a:ext cx="252284" cy="217486"/>
          </a:xfrm>
          <a:prstGeom prst="triangl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Google Shape;98;g33ff1cc942e_0_52">
            <a:extLst>
              <a:ext uri="{FF2B5EF4-FFF2-40B4-BE49-F238E27FC236}">
                <a16:creationId xmlns:a16="http://schemas.microsoft.com/office/drawing/2014/main" id="{80E22F15-7DED-AC27-AE58-FD215FF3345B}"/>
              </a:ext>
            </a:extLst>
          </p:cNvPr>
          <p:cNvSpPr txBox="1"/>
          <p:nvPr/>
        </p:nvSpPr>
        <p:spPr>
          <a:xfrm>
            <a:off x="3048063" y="6334647"/>
            <a:ext cx="1135320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Children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40" name="Google Shape;98;g33ff1cc942e_0_52">
            <a:extLst>
              <a:ext uri="{FF2B5EF4-FFF2-40B4-BE49-F238E27FC236}">
                <a16:creationId xmlns:a16="http://schemas.microsoft.com/office/drawing/2014/main" id="{69F70C77-3936-FD64-8B22-9F8EE321A0C8}"/>
              </a:ext>
            </a:extLst>
          </p:cNvPr>
          <p:cNvSpPr txBox="1"/>
          <p:nvPr/>
        </p:nvSpPr>
        <p:spPr>
          <a:xfrm>
            <a:off x="4971237" y="6317568"/>
            <a:ext cx="1135320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Adults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41" name="Left-right Arrow 40">
            <a:extLst>
              <a:ext uri="{FF2B5EF4-FFF2-40B4-BE49-F238E27FC236}">
                <a16:creationId xmlns:a16="http://schemas.microsoft.com/office/drawing/2014/main" id="{06453854-46C4-D403-1F00-1DEC295A277E}"/>
              </a:ext>
            </a:extLst>
          </p:cNvPr>
          <p:cNvSpPr/>
          <p:nvPr/>
        </p:nvSpPr>
        <p:spPr>
          <a:xfrm>
            <a:off x="2164893" y="4744858"/>
            <a:ext cx="4443159" cy="333601"/>
          </a:xfrm>
          <a:prstGeom prst="leftRightArrow">
            <a:avLst/>
          </a:prstGeom>
          <a:solidFill>
            <a:srgbClr val="86B8C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32BD1C9A-AA08-07C9-CCBE-3B52493C0A9B}"/>
              </a:ext>
            </a:extLst>
          </p:cNvPr>
          <p:cNvSpPr/>
          <p:nvPr/>
        </p:nvSpPr>
        <p:spPr>
          <a:xfrm>
            <a:off x="5697050" y="5426431"/>
            <a:ext cx="251599" cy="25159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5" name="Triangle 44">
            <a:extLst>
              <a:ext uri="{FF2B5EF4-FFF2-40B4-BE49-F238E27FC236}">
                <a16:creationId xmlns:a16="http://schemas.microsoft.com/office/drawing/2014/main" id="{8DE02479-A76A-CCE5-E3D0-82BCD8FD8144}"/>
              </a:ext>
            </a:extLst>
          </p:cNvPr>
          <p:cNvSpPr/>
          <p:nvPr/>
        </p:nvSpPr>
        <p:spPr>
          <a:xfrm>
            <a:off x="2948104" y="5443487"/>
            <a:ext cx="252284" cy="21748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454DFB4-836C-967F-418E-D8FD2012D6F2}"/>
              </a:ext>
            </a:extLst>
          </p:cNvPr>
          <p:cNvSpPr/>
          <p:nvPr/>
        </p:nvSpPr>
        <p:spPr>
          <a:xfrm>
            <a:off x="5811350" y="4794193"/>
            <a:ext cx="251599" cy="25159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9C038248-5C80-CBB7-D191-140D1B683099}"/>
              </a:ext>
            </a:extLst>
          </p:cNvPr>
          <p:cNvSpPr/>
          <p:nvPr/>
        </p:nvSpPr>
        <p:spPr>
          <a:xfrm>
            <a:off x="2940465" y="4811249"/>
            <a:ext cx="252284" cy="217486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8" name="Triangle 47">
            <a:extLst>
              <a:ext uri="{FF2B5EF4-FFF2-40B4-BE49-F238E27FC236}">
                <a16:creationId xmlns:a16="http://schemas.microsoft.com/office/drawing/2014/main" id="{9D5F09E4-BF8F-E593-D5FB-1A5A77965EE3}"/>
              </a:ext>
            </a:extLst>
          </p:cNvPr>
          <p:cNvSpPr/>
          <p:nvPr/>
        </p:nvSpPr>
        <p:spPr>
          <a:xfrm>
            <a:off x="4346826" y="5354587"/>
            <a:ext cx="252284" cy="217486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C3F468FE-4E38-FEDE-5518-068589373E41}"/>
              </a:ext>
            </a:extLst>
          </p:cNvPr>
          <p:cNvSpPr/>
          <p:nvPr/>
        </p:nvSpPr>
        <p:spPr>
          <a:xfrm>
            <a:off x="4345537" y="5623517"/>
            <a:ext cx="251599" cy="25159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03C29E6-B61A-3FE4-880D-0AA2770C9A52}"/>
              </a:ext>
            </a:extLst>
          </p:cNvPr>
          <p:cNvSpPr/>
          <p:nvPr/>
        </p:nvSpPr>
        <p:spPr>
          <a:xfrm>
            <a:off x="3420971" y="4794193"/>
            <a:ext cx="251599" cy="25159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2E3B35C-0BDA-CBEB-95CE-1CF7A240F63B}"/>
              </a:ext>
            </a:extLst>
          </p:cNvPr>
          <p:cNvSpPr/>
          <p:nvPr/>
        </p:nvSpPr>
        <p:spPr>
          <a:xfrm>
            <a:off x="6027970" y="5426431"/>
            <a:ext cx="251599" cy="25159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5" name="Triangle 54">
            <a:extLst>
              <a:ext uri="{FF2B5EF4-FFF2-40B4-BE49-F238E27FC236}">
                <a16:creationId xmlns:a16="http://schemas.microsoft.com/office/drawing/2014/main" id="{4A281621-B0B5-4BE1-9FC3-66B637C47626}"/>
              </a:ext>
            </a:extLst>
          </p:cNvPr>
          <p:cNvSpPr/>
          <p:nvPr/>
        </p:nvSpPr>
        <p:spPr>
          <a:xfrm>
            <a:off x="5162132" y="4811249"/>
            <a:ext cx="252284" cy="21748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6" name="Triangle 55">
            <a:extLst>
              <a:ext uri="{FF2B5EF4-FFF2-40B4-BE49-F238E27FC236}">
                <a16:creationId xmlns:a16="http://schemas.microsoft.com/office/drawing/2014/main" id="{1D80E3AA-3927-0304-E98A-039A8EF20065}"/>
              </a:ext>
            </a:extLst>
          </p:cNvPr>
          <p:cNvSpPr/>
          <p:nvPr/>
        </p:nvSpPr>
        <p:spPr>
          <a:xfrm>
            <a:off x="2591338" y="5443487"/>
            <a:ext cx="252284" cy="21748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8" name="Right Arrow 57">
            <a:extLst>
              <a:ext uri="{FF2B5EF4-FFF2-40B4-BE49-F238E27FC236}">
                <a16:creationId xmlns:a16="http://schemas.microsoft.com/office/drawing/2014/main" id="{6ED194E1-C488-B22C-D87C-930F723CF078}"/>
              </a:ext>
            </a:extLst>
          </p:cNvPr>
          <p:cNvSpPr/>
          <p:nvPr/>
        </p:nvSpPr>
        <p:spPr>
          <a:xfrm>
            <a:off x="7071776" y="4764864"/>
            <a:ext cx="467833" cy="813459"/>
          </a:xfrm>
          <a:prstGeom prst="rightArrow">
            <a:avLst/>
          </a:prstGeom>
          <a:solidFill>
            <a:srgbClr val="2622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EA6C0BF-CFBF-8646-9F63-C4C1E72EC9F5}"/>
              </a:ext>
            </a:extLst>
          </p:cNvPr>
          <p:cNvSpPr/>
          <p:nvPr/>
        </p:nvSpPr>
        <p:spPr>
          <a:xfrm>
            <a:off x="4345789" y="4924144"/>
            <a:ext cx="251599" cy="25159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4" name="Triangle 43">
            <a:extLst>
              <a:ext uri="{FF2B5EF4-FFF2-40B4-BE49-F238E27FC236}">
                <a16:creationId xmlns:a16="http://schemas.microsoft.com/office/drawing/2014/main" id="{EBFC682F-14BA-BB8F-C56F-AAD3712BD2BC}"/>
              </a:ext>
            </a:extLst>
          </p:cNvPr>
          <p:cNvSpPr/>
          <p:nvPr/>
        </p:nvSpPr>
        <p:spPr>
          <a:xfrm>
            <a:off x="4345104" y="4665580"/>
            <a:ext cx="252284" cy="21748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59BE012-D1F3-D872-EB71-8CF975939C48}"/>
              </a:ext>
            </a:extLst>
          </p:cNvPr>
          <p:cNvCxnSpPr>
            <a:cxnSpLocks/>
          </p:cNvCxnSpPr>
          <p:nvPr/>
        </p:nvCxnSpPr>
        <p:spPr>
          <a:xfrm flipV="1">
            <a:off x="9276020" y="4325422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5C2E44C-9634-9956-2AE1-12D43C84AE47}"/>
              </a:ext>
            </a:extLst>
          </p:cNvPr>
          <p:cNvCxnSpPr>
            <a:cxnSpLocks/>
          </p:cNvCxnSpPr>
          <p:nvPr/>
        </p:nvCxnSpPr>
        <p:spPr>
          <a:xfrm rot="5400000" flipV="1">
            <a:off x="10068990" y="5118392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4F42CD75-AEC4-1760-96FE-6698DE440C50}"/>
              </a:ext>
            </a:extLst>
          </p:cNvPr>
          <p:cNvSpPr/>
          <p:nvPr/>
        </p:nvSpPr>
        <p:spPr>
          <a:xfrm>
            <a:off x="9538636" y="4744858"/>
            <a:ext cx="198299" cy="1130258"/>
          </a:xfrm>
          <a:prstGeom prst="rect">
            <a:avLst/>
          </a:prstGeom>
          <a:solidFill>
            <a:srgbClr val="2622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D60F848-C0FC-2F3A-3303-0FB2AD3FD24C}"/>
              </a:ext>
            </a:extLst>
          </p:cNvPr>
          <p:cNvSpPr/>
          <p:nvPr/>
        </p:nvSpPr>
        <p:spPr>
          <a:xfrm>
            <a:off x="10009276" y="5484433"/>
            <a:ext cx="198299" cy="396000"/>
          </a:xfrm>
          <a:prstGeom prst="rect">
            <a:avLst/>
          </a:prstGeom>
          <a:solidFill>
            <a:srgbClr val="2622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Google Shape;98;g33ff1cc942e_0_52">
            <a:extLst>
              <a:ext uri="{FF2B5EF4-FFF2-40B4-BE49-F238E27FC236}">
                <a16:creationId xmlns:a16="http://schemas.microsoft.com/office/drawing/2014/main" id="{60113E71-01C5-B094-775B-CA3D8B7B52E4}"/>
              </a:ext>
            </a:extLst>
          </p:cNvPr>
          <p:cNvSpPr txBox="1"/>
          <p:nvPr/>
        </p:nvSpPr>
        <p:spPr>
          <a:xfrm>
            <a:off x="9331903" y="4382056"/>
            <a:ext cx="1135320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Children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67" name="Google Shape;98;g33ff1cc942e_0_52">
            <a:extLst>
              <a:ext uri="{FF2B5EF4-FFF2-40B4-BE49-F238E27FC236}">
                <a16:creationId xmlns:a16="http://schemas.microsoft.com/office/drawing/2014/main" id="{1C866CB8-BF4F-F566-BAC6-81359EACAB84}"/>
              </a:ext>
            </a:extLst>
          </p:cNvPr>
          <p:cNvSpPr txBox="1"/>
          <p:nvPr/>
        </p:nvSpPr>
        <p:spPr>
          <a:xfrm>
            <a:off x="10009276" y="5151804"/>
            <a:ext cx="1135320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Adults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68" name="Google Shape;98;g33ff1cc942e_0_52">
            <a:extLst>
              <a:ext uri="{FF2B5EF4-FFF2-40B4-BE49-F238E27FC236}">
                <a16:creationId xmlns:a16="http://schemas.microsoft.com/office/drawing/2014/main" id="{D9F7021E-2695-3F6F-29D6-E474207106E9}"/>
              </a:ext>
            </a:extLst>
          </p:cNvPr>
          <p:cNvSpPr txBox="1"/>
          <p:nvPr/>
        </p:nvSpPr>
        <p:spPr>
          <a:xfrm>
            <a:off x="8445311" y="5100725"/>
            <a:ext cx="1135320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262261"/>
                </a:solidFill>
              </a:rPr>
              <a:t>Cases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8426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8" grpId="0"/>
      <p:bldP spid="17" grpId="0"/>
      <p:bldP spid="18" grpId="0" animBg="1"/>
      <p:bldP spid="35" grpId="0"/>
      <p:bldP spid="36" grpId="0"/>
      <p:bldP spid="37" grpId="0" animBg="1"/>
      <p:bldP spid="38" grpId="0" animBg="1"/>
      <p:bldP spid="39" grpId="0"/>
      <p:bldP spid="40" grpId="0"/>
      <p:bldP spid="41" grpId="0" animBg="1"/>
      <p:bldP spid="43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3" grpId="0" animBg="1"/>
      <p:bldP spid="54" grpId="0" animBg="1"/>
      <p:bldP spid="55" grpId="0" animBg="1"/>
      <p:bldP spid="56" grpId="0" animBg="1"/>
      <p:bldP spid="58" grpId="0" animBg="1"/>
      <p:bldP spid="42" grpId="0" animBg="1"/>
      <p:bldP spid="44" grpId="0" animBg="1"/>
      <p:bldP spid="64" grpId="0" animBg="1"/>
      <p:bldP spid="65" grpId="0" animBg="1"/>
      <p:bldP spid="66" grpId="0"/>
      <p:bldP spid="67" grpId="0"/>
      <p:bldP spid="6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EF157575-121D-0C99-1E4E-65A9111E5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F6221EC0-8243-B839-1FA4-BC3A45084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9ECB9E71-C193-EF95-4997-42DC5652A1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Uncertainty and sensitivity analysis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98" name="Google Shape;98;g33ff1cc942e_0_52">
            <a:extLst>
              <a:ext uri="{FF2B5EF4-FFF2-40B4-BE49-F238E27FC236}">
                <a16:creationId xmlns:a16="http://schemas.microsoft.com/office/drawing/2014/main" id="{68F07F71-D6B4-BE0E-C150-654D1AD0AFAD}"/>
              </a:ext>
            </a:extLst>
          </p:cNvPr>
          <p:cNvSpPr txBox="1"/>
          <p:nvPr/>
        </p:nvSpPr>
        <p:spPr>
          <a:xfrm>
            <a:off x="347233" y="1385932"/>
            <a:ext cx="5376891" cy="54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1" indent="-4191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○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914400" marR="0" lvl="1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  <a:buFont typeface="Arial"/>
              <a:buChar char="○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495300"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1F8F1613-5464-8A62-2D77-AB5ACC93EE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13</a:t>
            </a:fld>
            <a:endParaRPr/>
          </a:p>
        </p:txBody>
      </p:sp>
      <p:sp>
        <p:nvSpPr>
          <p:cNvPr id="3" name="Google Shape;98;g33ff1cc942e_0_52">
            <a:extLst>
              <a:ext uri="{FF2B5EF4-FFF2-40B4-BE49-F238E27FC236}">
                <a16:creationId xmlns:a16="http://schemas.microsoft.com/office/drawing/2014/main" id="{9BFB2A31-CB3D-0104-2C34-51B413598D84}"/>
              </a:ext>
            </a:extLst>
          </p:cNvPr>
          <p:cNvSpPr txBox="1"/>
          <p:nvPr/>
        </p:nvSpPr>
        <p:spPr>
          <a:xfrm>
            <a:off x="453430" y="1218035"/>
            <a:ext cx="9490670" cy="38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Uncertainty analysis — quantify the </a:t>
            </a:r>
            <a:r>
              <a:rPr lang="en-AU" sz="2000" b="1" i="1" dirty="0">
                <a:solidFill>
                  <a:srgbClr val="262261"/>
                </a:solidFill>
              </a:rPr>
              <a:t>range of model outputs</a:t>
            </a:r>
            <a:r>
              <a:rPr lang="en-AU" sz="2000" b="1" dirty="0">
                <a:solidFill>
                  <a:srgbClr val="262261"/>
                </a:solidFill>
              </a:rPr>
              <a:t> produced due to uncertainties in model inputs.</a:t>
            </a: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Sensitivity analysis — determine which of the uncertain model inputs</a:t>
            </a:r>
            <a:r>
              <a:rPr lang="en-AU" sz="2000" b="1" i="1" dirty="0">
                <a:solidFill>
                  <a:srgbClr val="262261"/>
                </a:solidFill>
              </a:rPr>
              <a:t> </a:t>
            </a:r>
            <a:r>
              <a:rPr lang="en-AU" sz="2000" b="1" dirty="0">
                <a:solidFill>
                  <a:srgbClr val="262261"/>
                </a:solidFill>
              </a:rPr>
              <a:t>have the </a:t>
            </a:r>
            <a:r>
              <a:rPr lang="en-AU" sz="2000" b="1" i="1" dirty="0">
                <a:solidFill>
                  <a:srgbClr val="262261"/>
                </a:solidFill>
              </a:rPr>
              <a:t>greatest influence on model outputs (</a:t>
            </a:r>
            <a:r>
              <a:rPr lang="en-AU" sz="2000" b="1" dirty="0">
                <a:solidFill>
                  <a:srgbClr val="262261"/>
                </a:solidFill>
              </a:rPr>
              <a:t>and subsequent conclusions).</a:t>
            </a: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0748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C4E98793-ABB7-22F2-7A0F-AF1D38335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EEC85BFD-BD43-E7B2-05A9-7D5B98FB4BB9}"/>
              </a:ext>
            </a:extLst>
          </p:cNvPr>
          <p:cNvSpPr/>
          <p:nvPr/>
        </p:nvSpPr>
        <p:spPr>
          <a:xfrm>
            <a:off x="2330454" y="4285554"/>
            <a:ext cx="550134" cy="307324"/>
          </a:xfrm>
          <a:custGeom>
            <a:avLst/>
            <a:gdLst>
              <a:gd name="connsiteX0" fmla="*/ 0 w 2998382"/>
              <a:gd name="connsiteY0" fmla="*/ 542261 h 606577"/>
              <a:gd name="connsiteX1" fmla="*/ 53163 w 2998382"/>
              <a:gd name="connsiteY1" fmla="*/ 489098 h 606577"/>
              <a:gd name="connsiteX2" fmla="*/ 85061 w 2998382"/>
              <a:gd name="connsiteY2" fmla="*/ 467833 h 606577"/>
              <a:gd name="connsiteX3" fmla="*/ 106326 w 2998382"/>
              <a:gd name="connsiteY3" fmla="*/ 435935 h 606577"/>
              <a:gd name="connsiteX4" fmla="*/ 138224 w 2998382"/>
              <a:gd name="connsiteY4" fmla="*/ 404038 h 606577"/>
              <a:gd name="connsiteX5" fmla="*/ 212651 w 2998382"/>
              <a:gd name="connsiteY5" fmla="*/ 318977 h 606577"/>
              <a:gd name="connsiteX6" fmla="*/ 233917 w 2998382"/>
              <a:gd name="connsiteY6" fmla="*/ 287079 h 606577"/>
              <a:gd name="connsiteX7" fmla="*/ 329610 w 2998382"/>
              <a:gd name="connsiteY7" fmla="*/ 223284 h 606577"/>
              <a:gd name="connsiteX8" fmla="*/ 393405 w 2998382"/>
              <a:gd name="connsiteY8" fmla="*/ 180754 h 606577"/>
              <a:gd name="connsiteX9" fmla="*/ 425303 w 2998382"/>
              <a:gd name="connsiteY9" fmla="*/ 159489 h 606577"/>
              <a:gd name="connsiteX10" fmla="*/ 489098 w 2998382"/>
              <a:gd name="connsiteY10" fmla="*/ 127591 h 606577"/>
              <a:gd name="connsiteX11" fmla="*/ 648586 w 2998382"/>
              <a:gd name="connsiteY11" fmla="*/ 74428 h 606577"/>
              <a:gd name="connsiteX12" fmla="*/ 691117 w 2998382"/>
              <a:gd name="connsiteY12" fmla="*/ 53163 h 606577"/>
              <a:gd name="connsiteX13" fmla="*/ 797442 w 2998382"/>
              <a:gd name="connsiteY13" fmla="*/ 31898 h 606577"/>
              <a:gd name="connsiteX14" fmla="*/ 978196 w 2998382"/>
              <a:gd name="connsiteY14" fmla="*/ 0 h 606577"/>
              <a:gd name="connsiteX15" fmla="*/ 1435396 w 2998382"/>
              <a:gd name="connsiteY15" fmla="*/ 21266 h 606577"/>
              <a:gd name="connsiteX16" fmla="*/ 1477926 w 2998382"/>
              <a:gd name="connsiteY16" fmla="*/ 31898 h 606577"/>
              <a:gd name="connsiteX17" fmla="*/ 1584251 w 2998382"/>
              <a:gd name="connsiteY17" fmla="*/ 85061 h 606577"/>
              <a:gd name="connsiteX18" fmla="*/ 1616149 w 2998382"/>
              <a:gd name="connsiteY18" fmla="*/ 95693 h 606577"/>
              <a:gd name="connsiteX19" fmla="*/ 1733107 w 2998382"/>
              <a:gd name="connsiteY19" fmla="*/ 159489 h 606577"/>
              <a:gd name="connsiteX20" fmla="*/ 1775638 w 2998382"/>
              <a:gd name="connsiteY20" fmla="*/ 170121 h 606577"/>
              <a:gd name="connsiteX21" fmla="*/ 1850065 w 2998382"/>
              <a:gd name="connsiteY21" fmla="*/ 223284 h 606577"/>
              <a:gd name="connsiteX22" fmla="*/ 1892596 w 2998382"/>
              <a:gd name="connsiteY22" fmla="*/ 244549 h 606577"/>
              <a:gd name="connsiteX23" fmla="*/ 1967024 w 2998382"/>
              <a:gd name="connsiteY23" fmla="*/ 297712 h 606577"/>
              <a:gd name="connsiteX24" fmla="*/ 2115879 w 2998382"/>
              <a:gd name="connsiteY24" fmla="*/ 361507 h 606577"/>
              <a:gd name="connsiteX25" fmla="*/ 2211572 w 2998382"/>
              <a:gd name="connsiteY25" fmla="*/ 393405 h 606577"/>
              <a:gd name="connsiteX26" fmla="*/ 2307265 w 2998382"/>
              <a:gd name="connsiteY26" fmla="*/ 435935 h 606577"/>
              <a:gd name="connsiteX27" fmla="*/ 2392326 w 2998382"/>
              <a:gd name="connsiteY27" fmla="*/ 457200 h 606577"/>
              <a:gd name="connsiteX28" fmla="*/ 2456121 w 2998382"/>
              <a:gd name="connsiteY28" fmla="*/ 478466 h 606577"/>
              <a:gd name="connsiteX29" fmla="*/ 2509284 w 2998382"/>
              <a:gd name="connsiteY29" fmla="*/ 489098 h 606577"/>
              <a:gd name="connsiteX30" fmla="*/ 2573079 w 2998382"/>
              <a:gd name="connsiteY30" fmla="*/ 510363 h 606577"/>
              <a:gd name="connsiteX31" fmla="*/ 2604977 w 2998382"/>
              <a:gd name="connsiteY31" fmla="*/ 531628 h 606577"/>
              <a:gd name="connsiteX32" fmla="*/ 2668772 w 2998382"/>
              <a:gd name="connsiteY32" fmla="*/ 542261 h 606577"/>
              <a:gd name="connsiteX33" fmla="*/ 2711303 w 2998382"/>
              <a:gd name="connsiteY33" fmla="*/ 552893 h 606577"/>
              <a:gd name="connsiteX34" fmla="*/ 2785731 w 2998382"/>
              <a:gd name="connsiteY34" fmla="*/ 563526 h 606577"/>
              <a:gd name="connsiteX35" fmla="*/ 2860158 w 2998382"/>
              <a:gd name="connsiteY35" fmla="*/ 584791 h 606577"/>
              <a:gd name="connsiteX36" fmla="*/ 2966484 w 2998382"/>
              <a:gd name="connsiteY36" fmla="*/ 606056 h 606577"/>
              <a:gd name="connsiteX37" fmla="*/ 2998382 w 2998382"/>
              <a:gd name="connsiteY37" fmla="*/ 606056 h 60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998382" h="606577">
                <a:moveTo>
                  <a:pt x="0" y="542261"/>
                </a:moveTo>
                <a:cubicBezTo>
                  <a:pt x="17721" y="524540"/>
                  <a:pt x="34302" y="505601"/>
                  <a:pt x="53163" y="489098"/>
                </a:cubicBezTo>
                <a:cubicBezTo>
                  <a:pt x="62780" y="480683"/>
                  <a:pt x="76025" y="476869"/>
                  <a:pt x="85061" y="467833"/>
                </a:cubicBezTo>
                <a:cubicBezTo>
                  <a:pt x="94097" y="458797"/>
                  <a:pt x="98145" y="445752"/>
                  <a:pt x="106326" y="435935"/>
                </a:cubicBezTo>
                <a:cubicBezTo>
                  <a:pt x="115952" y="424384"/>
                  <a:pt x="128992" y="415907"/>
                  <a:pt x="138224" y="404038"/>
                </a:cubicBezTo>
                <a:cubicBezTo>
                  <a:pt x="205020" y="318157"/>
                  <a:pt x="150900" y="360145"/>
                  <a:pt x="212651" y="318977"/>
                </a:cubicBezTo>
                <a:cubicBezTo>
                  <a:pt x="219740" y="308344"/>
                  <a:pt x="224300" y="295494"/>
                  <a:pt x="233917" y="287079"/>
                </a:cubicBezTo>
                <a:cubicBezTo>
                  <a:pt x="233922" y="287074"/>
                  <a:pt x="313658" y="233918"/>
                  <a:pt x="329610" y="223284"/>
                </a:cubicBezTo>
                <a:lnTo>
                  <a:pt x="393405" y="180754"/>
                </a:lnTo>
                <a:cubicBezTo>
                  <a:pt x="404038" y="173666"/>
                  <a:pt x="413180" y="163530"/>
                  <a:pt x="425303" y="159489"/>
                </a:cubicBezTo>
                <a:cubicBezTo>
                  <a:pt x="527180" y="125528"/>
                  <a:pt x="381906" y="177064"/>
                  <a:pt x="489098" y="127591"/>
                </a:cubicBezTo>
                <a:cubicBezTo>
                  <a:pt x="583236" y="84143"/>
                  <a:pt x="571707" y="89805"/>
                  <a:pt x="648586" y="74428"/>
                </a:cubicBezTo>
                <a:cubicBezTo>
                  <a:pt x="662763" y="67340"/>
                  <a:pt x="676276" y="58728"/>
                  <a:pt x="691117" y="53163"/>
                </a:cubicBezTo>
                <a:cubicBezTo>
                  <a:pt x="726453" y="39912"/>
                  <a:pt x="760702" y="41083"/>
                  <a:pt x="797442" y="31898"/>
                </a:cubicBezTo>
                <a:cubicBezTo>
                  <a:pt x="951242" y="-6552"/>
                  <a:pt x="746588" y="21056"/>
                  <a:pt x="978196" y="0"/>
                </a:cubicBezTo>
                <a:cubicBezTo>
                  <a:pt x="1166654" y="5094"/>
                  <a:pt x="1279425" y="-9928"/>
                  <a:pt x="1435396" y="21266"/>
                </a:cubicBezTo>
                <a:cubicBezTo>
                  <a:pt x="1449725" y="24132"/>
                  <a:pt x="1464063" y="27277"/>
                  <a:pt x="1477926" y="31898"/>
                </a:cubicBezTo>
                <a:cubicBezTo>
                  <a:pt x="1559868" y="59212"/>
                  <a:pt x="1504337" y="45104"/>
                  <a:pt x="1584251" y="85061"/>
                </a:cubicBezTo>
                <a:cubicBezTo>
                  <a:pt x="1594276" y="90073"/>
                  <a:pt x="1605516" y="92149"/>
                  <a:pt x="1616149" y="95693"/>
                </a:cubicBezTo>
                <a:cubicBezTo>
                  <a:pt x="1651085" y="118984"/>
                  <a:pt x="1694510" y="149840"/>
                  <a:pt x="1733107" y="159489"/>
                </a:cubicBezTo>
                <a:lnTo>
                  <a:pt x="1775638" y="170121"/>
                </a:lnTo>
                <a:cubicBezTo>
                  <a:pt x="1793892" y="183812"/>
                  <a:pt x="1828300" y="210847"/>
                  <a:pt x="1850065" y="223284"/>
                </a:cubicBezTo>
                <a:cubicBezTo>
                  <a:pt x="1863827" y="231148"/>
                  <a:pt x="1878834" y="236685"/>
                  <a:pt x="1892596" y="244549"/>
                </a:cubicBezTo>
                <a:cubicBezTo>
                  <a:pt x="1945064" y="274530"/>
                  <a:pt x="1906191" y="259692"/>
                  <a:pt x="1967024" y="297712"/>
                </a:cubicBezTo>
                <a:cubicBezTo>
                  <a:pt x="2007231" y="322841"/>
                  <a:pt x="2082657" y="344896"/>
                  <a:pt x="2115879" y="361507"/>
                </a:cubicBezTo>
                <a:cubicBezTo>
                  <a:pt x="2174574" y="390854"/>
                  <a:pt x="2142868" y="379663"/>
                  <a:pt x="2211572" y="393405"/>
                </a:cubicBezTo>
                <a:cubicBezTo>
                  <a:pt x="2244113" y="409675"/>
                  <a:pt x="2271972" y="425076"/>
                  <a:pt x="2307265" y="435935"/>
                </a:cubicBezTo>
                <a:cubicBezTo>
                  <a:pt x="2335199" y="444530"/>
                  <a:pt x="2364600" y="447957"/>
                  <a:pt x="2392326" y="457200"/>
                </a:cubicBezTo>
                <a:cubicBezTo>
                  <a:pt x="2413591" y="464289"/>
                  <a:pt x="2434141" y="474070"/>
                  <a:pt x="2456121" y="478466"/>
                </a:cubicBezTo>
                <a:cubicBezTo>
                  <a:pt x="2473842" y="482010"/>
                  <a:pt x="2491849" y="484343"/>
                  <a:pt x="2509284" y="489098"/>
                </a:cubicBezTo>
                <a:cubicBezTo>
                  <a:pt x="2530909" y="494996"/>
                  <a:pt x="2573079" y="510363"/>
                  <a:pt x="2573079" y="510363"/>
                </a:cubicBezTo>
                <a:cubicBezTo>
                  <a:pt x="2583712" y="517451"/>
                  <a:pt x="2592854" y="527587"/>
                  <a:pt x="2604977" y="531628"/>
                </a:cubicBezTo>
                <a:cubicBezTo>
                  <a:pt x="2625429" y="538445"/>
                  <a:pt x="2647632" y="538033"/>
                  <a:pt x="2668772" y="542261"/>
                </a:cubicBezTo>
                <a:cubicBezTo>
                  <a:pt x="2683101" y="545127"/>
                  <a:pt x="2696925" y="550279"/>
                  <a:pt x="2711303" y="552893"/>
                </a:cubicBezTo>
                <a:cubicBezTo>
                  <a:pt x="2735960" y="557376"/>
                  <a:pt x="2761074" y="559043"/>
                  <a:pt x="2785731" y="563526"/>
                </a:cubicBezTo>
                <a:cubicBezTo>
                  <a:pt x="2831427" y="571835"/>
                  <a:pt x="2820308" y="573405"/>
                  <a:pt x="2860158" y="584791"/>
                </a:cubicBezTo>
                <a:cubicBezTo>
                  <a:pt x="2893762" y="594392"/>
                  <a:pt x="2932298" y="602258"/>
                  <a:pt x="2966484" y="606056"/>
                </a:cubicBezTo>
                <a:cubicBezTo>
                  <a:pt x="2977052" y="607230"/>
                  <a:pt x="2987749" y="606056"/>
                  <a:pt x="2998382" y="606056"/>
                </a:cubicBezTo>
              </a:path>
            </a:pathLst>
          </a:custGeom>
          <a:noFill/>
          <a:ln w="28575"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137F05F4-4ABC-406D-3D79-77C56938A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C7355DC1-B796-B797-BD4F-2086DAB3C1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Uncertainty and sensitivity analysis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26D14D6B-000D-5F16-6D13-AF3B29C9E77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14</a:t>
            </a:fld>
            <a:endParaRPr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DD900CB-30DF-3E1A-7097-26D44A8F8DF3}"/>
              </a:ext>
            </a:extLst>
          </p:cNvPr>
          <p:cNvCxnSpPr>
            <a:cxnSpLocks/>
          </p:cNvCxnSpPr>
          <p:nvPr/>
        </p:nvCxnSpPr>
        <p:spPr>
          <a:xfrm flipV="1">
            <a:off x="2284120" y="3859928"/>
            <a:ext cx="0" cy="743938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7638273-159A-92C5-EE21-BD34ACBEE3C1}"/>
              </a:ext>
            </a:extLst>
          </p:cNvPr>
          <p:cNvCxnSpPr>
            <a:cxnSpLocks/>
          </p:cNvCxnSpPr>
          <p:nvPr/>
        </p:nvCxnSpPr>
        <p:spPr>
          <a:xfrm>
            <a:off x="2284120" y="4603866"/>
            <a:ext cx="782380" cy="0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976463-8011-9BA0-80A9-63C4DFC5069C}"/>
              </a:ext>
            </a:extLst>
          </p:cNvPr>
          <p:cNvCxnSpPr>
            <a:cxnSpLocks/>
          </p:cNvCxnSpPr>
          <p:nvPr/>
        </p:nvCxnSpPr>
        <p:spPr>
          <a:xfrm flipV="1">
            <a:off x="2284120" y="4884198"/>
            <a:ext cx="0" cy="743938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A29C187-95B0-78CE-8065-B915569E9A0A}"/>
              </a:ext>
            </a:extLst>
          </p:cNvPr>
          <p:cNvCxnSpPr>
            <a:cxnSpLocks/>
          </p:cNvCxnSpPr>
          <p:nvPr/>
        </p:nvCxnSpPr>
        <p:spPr>
          <a:xfrm>
            <a:off x="2284120" y="5628136"/>
            <a:ext cx="782380" cy="0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Google Shape;98;g33ff1cc942e_0_52">
            <a:extLst>
              <a:ext uri="{FF2B5EF4-FFF2-40B4-BE49-F238E27FC236}">
                <a16:creationId xmlns:a16="http://schemas.microsoft.com/office/drawing/2014/main" id="{46621AF7-B629-9D7D-8CEA-C978EE8F7BA4}"/>
              </a:ext>
            </a:extLst>
          </p:cNvPr>
          <p:cNvSpPr txBox="1"/>
          <p:nvPr/>
        </p:nvSpPr>
        <p:spPr>
          <a:xfrm>
            <a:off x="1695616" y="5189300"/>
            <a:ext cx="522764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VE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20" name="Google Shape;98;g33ff1cc942e_0_52">
            <a:extLst>
              <a:ext uri="{FF2B5EF4-FFF2-40B4-BE49-F238E27FC236}">
                <a16:creationId xmlns:a16="http://schemas.microsoft.com/office/drawing/2014/main" id="{3423D309-CEBA-856F-4AA1-26C713E04E3A}"/>
              </a:ext>
            </a:extLst>
          </p:cNvPr>
          <p:cNvSpPr txBox="1"/>
          <p:nvPr/>
        </p:nvSpPr>
        <p:spPr>
          <a:xfrm>
            <a:off x="1695616" y="4087403"/>
            <a:ext cx="1007061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R0</a:t>
            </a:r>
            <a:r>
              <a:rPr lang="en-AU" sz="1400" dirty="0">
                <a:solidFill>
                  <a:srgbClr val="262261"/>
                </a:solidFill>
              </a:rPr>
              <a:t> </a:t>
            </a:r>
            <a:endParaRPr lang="en-AU" sz="1400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21" name="Google Shape;98;g33ff1cc942e_0_52">
            <a:extLst>
              <a:ext uri="{FF2B5EF4-FFF2-40B4-BE49-F238E27FC236}">
                <a16:creationId xmlns:a16="http://schemas.microsoft.com/office/drawing/2014/main" id="{FF2E26C4-436B-05CD-B1BC-51FB5BF4B7CC}"/>
              </a:ext>
            </a:extLst>
          </p:cNvPr>
          <p:cNvSpPr txBox="1"/>
          <p:nvPr/>
        </p:nvSpPr>
        <p:spPr>
          <a:xfrm>
            <a:off x="749214" y="3296512"/>
            <a:ext cx="3152754" cy="33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Uncertain input parameters </a:t>
            </a:r>
            <a:endParaRPr lang="en-AU" b="1" dirty="0">
              <a:solidFill>
                <a:srgbClr val="EE3A89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11C4428-577D-7999-D976-523B0988529A}"/>
              </a:ext>
            </a:extLst>
          </p:cNvPr>
          <p:cNvCxnSpPr>
            <a:cxnSpLocks/>
          </p:cNvCxnSpPr>
          <p:nvPr/>
        </p:nvCxnSpPr>
        <p:spPr>
          <a:xfrm>
            <a:off x="2564532" y="5201266"/>
            <a:ext cx="0" cy="307324"/>
          </a:xfrm>
          <a:prstGeom prst="line">
            <a:avLst/>
          </a:prstGeom>
          <a:ln w="28575">
            <a:solidFill>
              <a:srgbClr val="2622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FB31B938-E1F3-9EE9-ADFD-AFE9E0D1F5AF}"/>
              </a:ext>
            </a:extLst>
          </p:cNvPr>
          <p:cNvSpPr>
            <a:spLocks noChangeAspect="1"/>
          </p:cNvSpPr>
          <p:nvPr/>
        </p:nvSpPr>
        <p:spPr>
          <a:xfrm>
            <a:off x="2531072" y="5340422"/>
            <a:ext cx="72000" cy="72000"/>
          </a:xfrm>
          <a:prstGeom prst="ellipse">
            <a:avLst/>
          </a:prstGeom>
          <a:solidFill>
            <a:srgbClr val="262261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92565B0A-5C90-014C-5585-9C81667CB07D}"/>
              </a:ext>
            </a:extLst>
          </p:cNvPr>
          <p:cNvSpPr/>
          <p:nvPr/>
        </p:nvSpPr>
        <p:spPr>
          <a:xfrm>
            <a:off x="3665407" y="4470433"/>
            <a:ext cx="522764" cy="440611"/>
          </a:xfrm>
          <a:prstGeom prst="rightArrow">
            <a:avLst/>
          </a:prstGeom>
          <a:solidFill>
            <a:srgbClr val="2622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Google Shape;98;g33ff1cc942e_0_52">
            <a:extLst>
              <a:ext uri="{FF2B5EF4-FFF2-40B4-BE49-F238E27FC236}">
                <a16:creationId xmlns:a16="http://schemas.microsoft.com/office/drawing/2014/main" id="{7D3791F7-3345-A5FC-2301-0FD0B00C598C}"/>
              </a:ext>
            </a:extLst>
          </p:cNvPr>
          <p:cNvSpPr txBox="1"/>
          <p:nvPr/>
        </p:nvSpPr>
        <p:spPr>
          <a:xfrm>
            <a:off x="4270301" y="3846934"/>
            <a:ext cx="1955832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1600" dirty="0">
                <a:solidFill>
                  <a:srgbClr val="EE3A89"/>
                </a:solidFill>
              </a:rPr>
              <a:t>Single fixed parameter values</a:t>
            </a:r>
            <a:endParaRPr lang="en-AU" sz="1600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6254192-F258-0F1D-8C34-CB1F60A5C1AA}"/>
              </a:ext>
            </a:extLst>
          </p:cNvPr>
          <p:cNvSpPr/>
          <p:nvPr/>
        </p:nvSpPr>
        <p:spPr>
          <a:xfrm>
            <a:off x="4567612" y="4439216"/>
            <a:ext cx="901693" cy="424696"/>
          </a:xfrm>
          <a:prstGeom prst="rect">
            <a:avLst/>
          </a:prstGeom>
          <a:noFill/>
          <a:ln w="19050">
            <a:solidFill>
              <a:srgbClr val="EE3A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261"/>
                </a:solidFill>
              </a:rPr>
              <a:t>Model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3BA7C431-40ED-4E89-C1A6-82FE868AB8BA}"/>
              </a:ext>
            </a:extLst>
          </p:cNvPr>
          <p:cNvSpPr/>
          <p:nvPr/>
        </p:nvSpPr>
        <p:spPr>
          <a:xfrm>
            <a:off x="5952454" y="4431258"/>
            <a:ext cx="522764" cy="440611"/>
          </a:xfrm>
          <a:prstGeom prst="rightArrow">
            <a:avLst/>
          </a:prstGeom>
          <a:solidFill>
            <a:srgbClr val="2622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BF6E2A2-25CC-BA80-8EF6-7E9B9383892E}"/>
              </a:ext>
            </a:extLst>
          </p:cNvPr>
          <p:cNvCxnSpPr>
            <a:cxnSpLocks/>
          </p:cNvCxnSpPr>
          <p:nvPr/>
        </p:nvCxnSpPr>
        <p:spPr>
          <a:xfrm flipV="1">
            <a:off x="7796823" y="3922651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97E6896-81FA-33EB-71C8-88C00CC5BD45}"/>
              </a:ext>
            </a:extLst>
          </p:cNvPr>
          <p:cNvCxnSpPr>
            <a:cxnSpLocks/>
          </p:cNvCxnSpPr>
          <p:nvPr/>
        </p:nvCxnSpPr>
        <p:spPr>
          <a:xfrm rot="5400000" flipV="1">
            <a:off x="8589793" y="4715621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90E85C47-DBBE-7AF3-9798-33698B7FCE70}"/>
              </a:ext>
            </a:extLst>
          </p:cNvPr>
          <p:cNvSpPr/>
          <p:nvPr/>
        </p:nvSpPr>
        <p:spPr>
          <a:xfrm>
            <a:off x="8059439" y="4342087"/>
            <a:ext cx="198299" cy="1130258"/>
          </a:xfrm>
          <a:prstGeom prst="rect">
            <a:avLst/>
          </a:prstGeom>
          <a:solidFill>
            <a:srgbClr val="EE3A8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D529403-8910-B9BA-07E7-C0CE91AC3198}"/>
              </a:ext>
            </a:extLst>
          </p:cNvPr>
          <p:cNvSpPr/>
          <p:nvPr/>
        </p:nvSpPr>
        <p:spPr>
          <a:xfrm>
            <a:off x="8530079" y="5081662"/>
            <a:ext cx="198299" cy="396000"/>
          </a:xfrm>
          <a:prstGeom prst="rect">
            <a:avLst/>
          </a:prstGeom>
          <a:solidFill>
            <a:srgbClr val="EE3A8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Google Shape;98;g33ff1cc942e_0_52">
            <a:extLst>
              <a:ext uri="{FF2B5EF4-FFF2-40B4-BE49-F238E27FC236}">
                <a16:creationId xmlns:a16="http://schemas.microsoft.com/office/drawing/2014/main" id="{3B194697-C956-7840-AB61-B4798B12CE84}"/>
              </a:ext>
            </a:extLst>
          </p:cNvPr>
          <p:cNvSpPr txBox="1"/>
          <p:nvPr/>
        </p:nvSpPr>
        <p:spPr>
          <a:xfrm>
            <a:off x="6733855" y="4493106"/>
            <a:ext cx="1040597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Deaths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43" name="Google Shape;98;g33ff1cc942e_0_52">
            <a:extLst>
              <a:ext uri="{FF2B5EF4-FFF2-40B4-BE49-F238E27FC236}">
                <a16:creationId xmlns:a16="http://schemas.microsoft.com/office/drawing/2014/main" id="{FD536EA3-CB2A-470B-83CD-042442A4CAA9}"/>
              </a:ext>
            </a:extLst>
          </p:cNvPr>
          <p:cNvSpPr txBox="1"/>
          <p:nvPr/>
        </p:nvSpPr>
        <p:spPr>
          <a:xfrm rot="19740666">
            <a:off x="7855794" y="5742684"/>
            <a:ext cx="1135320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Vaccine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45" name="Google Shape;98;g33ff1cc942e_0_52">
            <a:extLst>
              <a:ext uri="{FF2B5EF4-FFF2-40B4-BE49-F238E27FC236}">
                <a16:creationId xmlns:a16="http://schemas.microsoft.com/office/drawing/2014/main" id="{9CE6A7E7-E5BA-DF62-E18F-1BCB739BD98F}"/>
              </a:ext>
            </a:extLst>
          </p:cNvPr>
          <p:cNvSpPr txBox="1"/>
          <p:nvPr/>
        </p:nvSpPr>
        <p:spPr>
          <a:xfrm rot="19784997">
            <a:off x="7046941" y="5753977"/>
            <a:ext cx="1362305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No vaccine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4" name="Google Shape;98;g33ff1cc942e_0_52">
            <a:extLst>
              <a:ext uri="{FF2B5EF4-FFF2-40B4-BE49-F238E27FC236}">
                <a16:creationId xmlns:a16="http://schemas.microsoft.com/office/drawing/2014/main" id="{8A6F460A-9986-2737-AF11-DBB52F2CFE1F}"/>
              </a:ext>
            </a:extLst>
          </p:cNvPr>
          <p:cNvSpPr txBox="1"/>
          <p:nvPr/>
        </p:nvSpPr>
        <p:spPr>
          <a:xfrm>
            <a:off x="7178818" y="3296511"/>
            <a:ext cx="3152754" cy="33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Model output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6" name="Google Shape;98;g33ff1cc942e_0_52">
            <a:extLst>
              <a:ext uri="{FF2B5EF4-FFF2-40B4-BE49-F238E27FC236}">
                <a16:creationId xmlns:a16="http://schemas.microsoft.com/office/drawing/2014/main" id="{A0DCB945-7B7B-2E37-F775-821B98AFC8F9}"/>
              </a:ext>
            </a:extLst>
          </p:cNvPr>
          <p:cNvSpPr txBox="1"/>
          <p:nvPr/>
        </p:nvSpPr>
        <p:spPr>
          <a:xfrm>
            <a:off x="453430" y="1218035"/>
            <a:ext cx="9490670" cy="1647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Uncertainty analysis — quantify the </a:t>
            </a:r>
            <a:r>
              <a:rPr lang="en-AU" sz="2000" b="1" i="1" dirty="0">
                <a:solidFill>
                  <a:srgbClr val="262261"/>
                </a:solidFill>
              </a:rPr>
              <a:t>range of model outputs</a:t>
            </a:r>
            <a:r>
              <a:rPr lang="en-AU" sz="2000" b="1" dirty="0">
                <a:solidFill>
                  <a:srgbClr val="262261"/>
                </a:solidFill>
              </a:rPr>
              <a:t> produced due to uncertainties in model inputs.</a:t>
            </a: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Consider a deterministic model where for same inputs, always get the same results</a:t>
            </a: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0E1B3D-559C-4BEC-DEE8-488101C31F6F}"/>
              </a:ext>
            </a:extLst>
          </p:cNvPr>
          <p:cNvCxnSpPr>
            <a:cxnSpLocks/>
          </p:cNvCxnSpPr>
          <p:nvPr/>
        </p:nvCxnSpPr>
        <p:spPr>
          <a:xfrm>
            <a:off x="2542904" y="4277596"/>
            <a:ext cx="0" cy="307324"/>
          </a:xfrm>
          <a:prstGeom prst="line">
            <a:avLst/>
          </a:prstGeom>
          <a:ln w="19050">
            <a:solidFill>
              <a:srgbClr val="EE3A8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B0A90B6D-91A2-D98D-4B33-727E74D7435E}"/>
              </a:ext>
            </a:extLst>
          </p:cNvPr>
          <p:cNvSpPr>
            <a:spLocks noChangeAspect="1"/>
          </p:cNvSpPr>
          <p:nvPr/>
        </p:nvSpPr>
        <p:spPr>
          <a:xfrm>
            <a:off x="2531072" y="5340422"/>
            <a:ext cx="72000" cy="72000"/>
          </a:xfrm>
          <a:prstGeom prst="ellipse">
            <a:avLst/>
          </a:prstGeom>
          <a:solidFill>
            <a:srgbClr val="EE3A89"/>
          </a:solidFill>
          <a:ln>
            <a:solidFill>
              <a:srgbClr val="EE3A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AC8F6584-1761-12AD-A4EE-7BE952DBCD76}"/>
              </a:ext>
            </a:extLst>
          </p:cNvPr>
          <p:cNvSpPr/>
          <p:nvPr/>
        </p:nvSpPr>
        <p:spPr>
          <a:xfrm>
            <a:off x="9381922" y="4439216"/>
            <a:ext cx="522764" cy="440611"/>
          </a:xfrm>
          <a:prstGeom prst="rightArrow">
            <a:avLst/>
          </a:prstGeom>
          <a:solidFill>
            <a:srgbClr val="2622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98;g33ff1cc942e_0_52">
            <a:extLst>
              <a:ext uri="{FF2B5EF4-FFF2-40B4-BE49-F238E27FC236}">
                <a16:creationId xmlns:a16="http://schemas.microsoft.com/office/drawing/2014/main" id="{F930906F-1C9F-6AAB-261A-41933022977C}"/>
              </a:ext>
            </a:extLst>
          </p:cNvPr>
          <p:cNvSpPr txBox="1"/>
          <p:nvPr/>
        </p:nvSpPr>
        <p:spPr>
          <a:xfrm>
            <a:off x="10270774" y="5642939"/>
            <a:ext cx="1370327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Difference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F132C6-7CC1-D47A-D4A6-9284C64E5A06}"/>
              </a:ext>
            </a:extLst>
          </p:cNvPr>
          <p:cNvSpPr/>
          <p:nvPr/>
        </p:nvSpPr>
        <p:spPr>
          <a:xfrm>
            <a:off x="10757639" y="4791392"/>
            <a:ext cx="198299" cy="723626"/>
          </a:xfrm>
          <a:prstGeom prst="rect">
            <a:avLst/>
          </a:prstGeom>
          <a:solidFill>
            <a:srgbClr val="EE3A8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3F2B0C0-D4E2-C96D-1607-62A703CC395A}"/>
              </a:ext>
            </a:extLst>
          </p:cNvPr>
          <p:cNvCxnSpPr>
            <a:cxnSpLocks/>
          </p:cNvCxnSpPr>
          <p:nvPr/>
        </p:nvCxnSpPr>
        <p:spPr>
          <a:xfrm flipV="1">
            <a:off x="10152890" y="3953580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A6CFB87-A960-3DF8-6EC3-AF65E0484838}"/>
              </a:ext>
            </a:extLst>
          </p:cNvPr>
          <p:cNvCxnSpPr>
            <a:cxnSpLocks/>
          </p:cNvCxnSpPr>
          <p:nvPr/>
        </p:nvCxnSpPr>
        <p:spPr>
          <a:xfrm rot="5400000" flipV="1">
            <a:off x="10945860" y="4746550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52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0" grpId="0" animBg="1"/>
      <p:bldP spid="41" grpId="0" animBg="1"/>
      <p:bldP spid="12" grpId="0" animBg="1"/>
      <p:bldP spid="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C5838851-A363-B1AF-0188-E1A0634A5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23">
            <a:extLst>
              <a:ext uri="{FF2B5EF4-FFF2-40B4-BE49-F238E27FC236}">
                <a16:creationId xmlns:a16="http://schemas.microsoft.com/office/drawing/2014/main" id="{1D7C3BB9-CEC5-25A7-7A83-08FAB15C1BFB}"/>
              </a:ext>
            </a:extLst>
          </p:cNvPr>
          <p:cNvSpPr/>
          <p:nvPr/>
        </p:nvSpPr>
        <p:spPr>
          <a:xfrm>
            <a:off x="2333226" y="4288321"/>
            <a:ext cx="550134" cy="307324"/>
          </a:xfrm>
          <a:custGeom>
            <a:avLst/>
            <a:gdLst>
              <a:gd name="connsiteX0" fmla="*/ 0 w 2998382"/>
              <a:gd name="connsiteY0" fmla="*/ 542261 h 606577"/>
              <a:gd name="connsiteX1" fmla="*/ 53163 w 2998382"/>
              <a:gd name="connsiteY1" fmla="*/ 489098 h 606577"/>
              <a:gd name="connsiteX2" fmla="*/ 85061 w 2998382"/>
              <a:gd name="connsiteY2" fmla="*/ 467833 h 606577"/>
              <a:gd name="connsiteX3" fmla="*/ 106326 w 2998382"/>
              <a:gd name="connsiteY3" fmla="*/ 435935 h 606577"/>
              <a:gd name="connsiteX4" fmla="*/ 138224 w 2998382"/>
              <a:gd name="connsiteY4" fmla="*/ 404038 h 606577"/>
              <a:gd name="connsiteX5" fmla="*/ 212651 w 2998382"/>
              <a:gd name="connsiteY5" fmla="*/ 318977 h 606577"/>
              <a:gd name="connsiteX6" fmla="*/ 233917 w 2998382"/>
              <a:gd name="connsiteY6" fmla="*/ 287079 h 606577"/>
              <a:gd name="connsiteX7" fmla="*/ 329610 w 2998382"/>
              <a:gd name="connsiteY7" fmla="*/ 223284 h 606577"/>
              <a:gd name="connsiteX8" fmla="*/ 393405 w 2998382"/>
              <a:gd name="connsiteY8" fmla="*/ 180754 h 606577"/>
              <a:gd name="connsiteX9" fmla="*/ 425303 w 2998382"/>
              <a:gd name="connsiteY9" fmla="*/ 159489 h 606577"/>
              <a:gd name="connsiteX10" fmla="*/ 489098 w 2998382"/>
              <a:gd name="connsiteY10" fmla="*/ 127591 h 606577"/>
              <a:gd name="connsiteX11" fmla="*/ 648586 w 2998382"/>
              <a:gd name="connsiteY11" fmla="*/ 74428 h 606577"/>
              <a:gd name="connsiteX12" fmla="*/ 691117 w 2998382"/>
              <a:gd name="connsiteY12" fmla="*/ 53163 h 606577"/>
              <a:gd name="connsiteX13" fmla="*/ 797442 w 2998382"/>
              <a:gd name="connsiteY13" fmla="*/ 31898 h 606577"/>
              <a:gd name="connsiteX14" fmla="*/ 978196 w 2998382"/>
              <a:gd name="connsiteY14" fmla="*/ 0 h 606577"/>
              <a:gd name="connsiteX15" fmla="*/ 1435396 w 2998382"/>
              <a:gd name="connsiteY15" fmla="*/ 21266 h 606577"/>
              <a:gd name="connsiteX16" fmla="*/ 1477926 w 2998382"/>
              <a:gd name="connsiteY16" fmla="*/ 31898 h 606577"/>
              <a:gd name="connsiteX17" fmla="*/ 1584251 w 2998382"/>
              <a:gd name="connsiteY17" fmla="*/ 85061 h 606577"/>
              <a:gd name="connsiteX18" fmla="*/ 1616149 w 2998382"/>
              <a:gd name="connsiteY18" fmla="*/ 95693 h 606577"/>
              <a:gd name="connsiteX19" fmla="*/ 1733107 w 2998382"/>
              <a:gd name="connsiteY19" fmla="*/ 159489 h 606577"/>
              <a:gd name="connsiteX20" fmla="*/ 1775638 w 2998382"/>
              <a:gd name="connsiteY20" fmla="*/ 170121 h 606577"/>
              <a:gd name="connsiteX21" fmla="*/ 1850065 w 2998382"/>
              <a:gd name="connsiteY21" fmla="*/ 223284 h 606577"/>
              <a:gd name="connsiteX22" fmla="*/ 1892596 w 2998382"/>
              <a:gd name="connsiteY22" fmla="*/ 244549 h 606577"/>
              <a:gd name="connsiteX23" fmla="*/ 1967024 w 2998382"/>
              <a:gd name="connsiteY23" fmla="*/ 297712 h 606577"/>
              <a:gd name="connsiteX24" fmla="*/ 2115879 w 2998382"/>
              <a:gd name="connsiteY24" fmla="*/ 361507 h 606577"/>
              <a:gd name="connsiteX25" fmla="*/ 2211572 w 2998382"/>
              <a:gd name="connsiteY25" fmla="*/ 393405 h 606577"/>
              <a:gd name="connsiteX26" fmla="*/ 2307265 w 2998382"/>
              <a:gd name="connsiteY26" fmla="*/ 435935 h 606577"/>
              <a:gd name="connsiteX27" fmla="*/ 2392326 w 2998382"/>
              <a:gd name="connsiteY27" fmla="*/ 457200 h 606577"/>
              <a:gd name="connsiteX28" fmla="*/ 2456121 w 2998382"/>
              <a:gd name="connsiteY28" fmla="*/ 478466 h 606577"/>
              <a:gd name="connsiteX29" fmla="*/ 2509284 w 2998382"/>
              <a:gd name="connsiteY29" fmla="*/ 489098 h 606577"/>
              <a:gd name="connsiteX30" fmla="*/ 2573079 w 2998382"/>
              <a:gd name="connsiteY30" fmla="*/ 510363 h 606577"/>
              <a:gd name="connsiteX31" fmla="*/ 2604977 w 2998382"/>
              <a:gd name="connsiteY31" fmla="*/ 531628 h 606577"/>
              <a:gd name="connsiteX32" fmla="*/ 2668772 w 2998382"/>
              <a:gd name="connsiteY32" fmla="*/ 542261 h 606577"/>
              <a:gd name="connsiteX33" fmla="*/ 2711303 w 2998382"/>
              <a:gd name="connsiteY33" fmla="*/ 552893 h 606577"/>
              <a:gd name="connsiteX34" fmla="*/ 2785731 w 2998382"/>
              <a:gd name="connsiteY34" fmla="*/ 563526 h 606577"/>
              <a:gd name="connsiteX35" fmla="*/ 2860158 w 2998382"/>
              <a:gd name="connsiteY35" fmla="*/ 584791 h 606577"/>
              <a:gd name="connsiteX36" fmla="*/ 2966484 w 2998382"/>
              <a:gd name="connsiteY36" fmla="*/ 606056 h 606577"/>
              <a:gd name="connsiteX37" fmla="*/ 2998382 w 2998382"/>
              <a:gd name="connsiteY37" fmla="*/ 606056 h 60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998382" h="606577">
                <a:moveTo>
                  <a:pt x="0" y="542261"/>
                </a:moveTo>
                <a:cubicBezTo>
                  <a:pt x="17721" y="524540"/>
                  <a:pt x="34302" y="505601"/>
                  <a:pt x="53163" y="489098"/>
                </a:cubicBezTo>
                <a:cubicBezTo>
                  <a:pt x="62780" y="480683"/>
                  <a:pt x="76025" y="476869"/>
                  <a:pt x="85061" y="467833"/>
                </a:cubicBezTo>
                <a:cubicBezTo>
                  <a:pt x="94097" y="458797"/>
                  <a:pt x="98145" y="445752"/>
                  <a:pt x="106326" y="435935"/>
                </a:cubicBezTo>
                <a:cubicBezTo>
                  <a:pt x="115952" y="424384"/>
                  <a:pt x="128992" y="415907"/>
                  <a:pt x="138224" y="404038"/>
                </a:cubicBezTo>
                <a:cubicBezTo>
                  <a:pt x="205020" y="318157"/>
                  <a:pt x="150900" y="360145"/>
                  <a:pt x="212651" y="318977"/>
                </a:cubicBezTo>
                <a:cubicBezTo>
                  <a:pt x="219740" y="308344"/>
                  <a:pt x="224300" y="295494"/>
                  <a:pt x="233917" y="287079"/>
                </a:cubicBezTo>
                <a:cubicBezTo>
                  <a:pt x="233922" y="287074"/>
                  <a:pt x="313658" y="233918"/>
                  <a:pt x="329610" y="223284"/>
                </a:cubicBezTo>
                <a:lnTo>
                  <a:pt x="393405" y="180754"/>
                </a:lnTo>
                <a:cubicBezTo>
                  <a:pt x="404038" y="173666"/>
                  <a:pt x="413180" y="163530"/>
                  <a:pt x="425303" y="159489"/>
                </a:cubicBezTo>
                <a:cubicBezTo>
                  <a:pt x="527180" y="125528"/>
                  <a:pt x="381906" y="177064"/>
                  <a:pt x="489098" y="127591"/>
                </a:cubicBezTo>
                <a:cubicBezTo>
                  <a:pt x="583236" y="84143"/>
                  <a:pt x="571707" y="89805"/>
                  <a:pt x="648586" y="74428"/>
                </a:cubicBezTo>
                <a:cubicBezTo>
                  <a:pt x="662763" y="67340"/>
                  <a:pt x="676276" y="58728"/>
                  <a:pt x="691117" y="53163"/>
                </a:cubicBezTo>
                <a:cubicBezTo>
                  <a:pt x="726453" y="39912"/>
                  <a:pt x="760702" y="41083"/>
                  <a:pt x="797442" y="31898"/>
                </a:cubicBezTo>
                <a:cubicBezTo>
                  <a:pt x="951242" y="-6552"/>
                  <a:pt x="746588" y="21056"/>
                  <a:pt x="978196" y="0"/>
                </a:cubicBezTo>
                <a:cubicBezTo>
                  <a:pt x="1166654" y="5094"/>
                  <a:pt x="1279425" y="-9928"/>
                  <a:pt x="1435396" y="21266"/>
                </a:cubicBezTo>
                <a:cubicBezTo>
                  <a:pt x="1449725" y="24132"/>
                  <a:pt x="1464063" y="27277"/>
                  <a:pt x="1477926" y="31898"/>
                </a:cubicBezTo>
                <a:cubicBezTo>
                  <a:pt x="1559868" y="59212"/>
                  <a:pt x="1504337" y="45104"/>
                  <a:pt x="1584251" y="85061"/>
                </a:cubicBezTo>
                <a:cubicBezTo>
                  <a:pt x="1594276" y="90073"/>
                  <a:pt x="1605516" y="92149"/>
                  <a:pt x="1616149" y="95693"/>
                </a:cubicBezTo>
                <a:cubicBezTo>
                  <a:pt x="1651085" y="118984"/>
                  <a:pt x="1694510" y="149840"/>
                  <a:pt x="1733107" y="159489"/>
                </a:cubicBezTo>
                <a:lnTo>
                  <a:pt x="1775638" y="170121"/>
                </a:lnTo>
                <a:cubicBezTo>
                  <a:pt x="1793892" y="183812"/>
                  <a:pt x="1828300" y="210847"/>
                  <a:pt x="1850065" y="223284"/>
                </a:cubicBezTo>
                <a:cubicBezTo>
                  <a:pt x="1863827" y="231148"/>
                  <a:pt x="1878834" y="236685"/>
                  <a:pt x="1892596" y="244549"/>
                </a:cubicBezTo>
                <a:cubicBezTo>
                  <a:pt x="1945064" y="274530"/>
                  <a:pt x="1906191" y="259692"/>
                  <a:pt x="1967024" y="297712"/>
                </a:cubicBezTo>
                <a:cubicBezTo>
                  <a:pt x="2007231" y="322841"/>
                  <a:pt x="2082657" y="344896"/>
                  <a:pt x="2115879" y="361507"/>
                </a:cubicBezTo>
                <a:cubicBezTo>
                  <a:pt x="2174574" y="390854"/>
                  <a:pt x="2142868" y="379663"/>
                  <a:pt x="2211572" y="393405"/>
                </a:cubicBezTo>
                <a:cubicBezTo>
                  <a:pt x="2244113" y="409675"/>
                  <a:pt x="2271972" y="425076"/>
                  <a:pt x="2307265" y="435935"/>
                </a:cubicBezTo>
                <a:cubicBezTo>
                  <a:pt x="2335199" y="444530"/>
                  <a:pt x="2364600" y="447957"/>
                  <a:pt x="2392326" y="457200"/>
                </a:cubicBezTo>
                <a:cubicBezTo>
                  <a:pt x="2413591" y="464289"/>
                  <a:pt x="2434141" y="474070"/>
                  <a:pt x="2456121" y="478466"/>
                </a:cubicBezTo>
                <a:cubicBezTo>
                  <a:pt x="2473842" y="482010"/>
                  <a:pt x="2491849" y="484343"/>
                  <a:pt x="2509284" y="489098"/>
                </a:cubicBezTo>
                <a:cubicBezTo>
                  <a:pt x="2530909" y="494996"/>
                  <a:pt x="2573079" y="510363"/>
                  <a:pt x="2573079" y="510363"/>
                </a:cubicBezTo>
                <a:cubicBezTo>
                  <a:pt x="2583712" y="517451"/>
                  <a:pt x="2592854" y="527587"/>
                  <a:pt x="2604977" y="531628"/>
                </a:cubicBezTo>
                <a:cubicBezTo>
                  <a:pt x="2625429" y="538445"/>
                  <a:pt x="2647632" y="538033"/>
                  <a:pt x="2668772" y="542261"/>
                </a:cubicBezTo>
                <a:cubicBezTo>
                  <a:pt x="2683101" y="545127"/>
                  <a:pt x="2696925" y="550279"/>
                  <a:pt x="2711303" y="552893"/>
                </a:cubicBezTo>
                <a:cubicBezTo>
                  <a:pt x="2735960" y="557376"/>
                  <a:pt x="2761074" y="559043"/>
                  <a:pt x="2785731" y="563526"/>
                </a:cubicBezTo>
                <a:cubicBezTo>
                  <a:pt x="2831427" y="571835"/>
                  <a:pt x="2820308" y="573405"/>
                  <a:pt x="2860158" y="584791"/>
                </a:cubicBezTo>
                <a:cubicBezTo>
                  <a:pt x="2893762" y="594392"/>
                  <a:pt x="2932298" y="602258"/>
                  <a:pt x="2966484" y="606056"/>
                </a:cubicBezTo>
                <a:cubicBezTo>
                  <a:pt x="2977052" y="607230"/>
                  <a:pt x="2987749" y="606056"/>
                  <a:pt x="2998382" y="606056"/>
                </a:cubicBezTo>
              </a:path>
            </a:pathLst>
          </a:custGeom>
          <a:noFill/>
          <a:ln w="28575"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92380B87-C660-D383-2D8A-2ADC1CCE939A}"/>
              </a:ext>
            </a:extLst>
          </p:cNvPr>
          <p:cNvSpPr/>
          <p:nvPr/>
        </p:nvSpPr>
        <p:spPr>
          <a:xfrm>
            <a:off x="2330454" y="4285554"/>
            <a:ext cx="550134" cy="307324"/>
          </a:xfrm>
          <a:custGeom>
            <a:avLst/>
            <a:gdLst>
              <a:gd name="connsiteX0" fmla="*/ 0 w 2998382"/>
              <a:gd name="connsiteY0" fmla="*/ 542261 h 606577"/>
              <a:gd name="connsiteX1" fmla="*/ 53163 w 2998382"/>
              <a:gd name="connsiteY1" fmla="*/ 489098 h 606577"/>
              <a:gd name="connsiteX2" fmla="*/ 85061 w 2998382"/>
              <a:gd name="connsiteY2" fmla="*/ 467833 h 606577"/>
              <a:gd name="connsiteX3" fmla="*/ 106326 w 2998382"/>
              <a:gd name="connsiteY3" fmla="*/ 435935 h 606577"/>
              <a:gd name="connsiteX4" fmla="*/ 138224 w 2998382"/>
              <a:gd name="connsiteY4" fmla="*/ 404038 h 606577"/>
              <a:gd name="connsiteX5" fmla="*/ 212651 w 2998382"/>
              <a:gd name="connsiteY5" fmla="*/ 318977 h 606577"/>
              <a:gd name="connsiteX6" fmla="*/ 233917 w 2998382"/>
              <a:gd name="connsiteY6" fmla="*/ 287079 h 606577"/>
              <a:gd name="connsiteX7" fmla="*/ 329610 w 2998382"/>
              <a:gd name="connsiteY7" fmla="*/ 223284 h 606577"/>
              <a:gd name="connsiteX8" fmla="*/ 393405 w 2998382"/>
              <a:gd name="connsiteY8" fmla="*/ 180754 h 606577"/>
              <a:gd name="connsiteX9" fmla="*/ 425303 w 2998382"/>
              <a:gd name="connsiteY9" fmla="*/ 159489 h 606577"/>
              <a:gd name="connsiteX10" fmla="*/ 489098 w 2998382"/>
              <a:gd name="connsiteY10" fmla="*/ 127591 h 606577"/>
              <a:gd name="connsiteX11" fmla="*/ 648586 w 2998382"/>
              <a:gd name="connsiteY11" fmla="*/ 74428 h 606577"/>
              <a:gd name="connsiteX12" fmla="*/ 691117 w 2998382"/>
              <a:gd name="connsiteY12" fmla="*/ 53163 h 606577"/>
              <a:gd name="connsiteX13" fmla="*/ 797442 w 2998382"/>
              <a:gd name="connsiteY13" fmla="*/ 31898 h 606577"/>
              <a:gd name="connsiteX14" fmla="*/ 978196 w 2998382"/>
              <a:gd name="connsiteY14" fmla="*/ 0 h 606577"/>
              <a:gd name="connsiteX15" fmla="*/ 1435396 w 2998382"/>
              <a:gd name="connsiteY15" fmla="*/ 21266 h 606577"/>
              <a:gd name="connsiteX16" fmla="*/ 1477926 w 2998382"/>
              <a:gd name="connsiteY16" fmla="*/ 31898 h 606577"/>
              <a:gd name="connsiteX17" fmla="*/ 1584251 w 2998382"/>
              <a:gd name="connsiteY17" fmla="*/ 85061 h 606577"/>
              <a:gd name="connsiteX18" fmla="*/ 1616149 w 2998382"/>
              <a:gd name="connsiteY18" fmla="*/ 95693 h 606577"/>
              <a:gd name="connsiteX19" fmla="*/ 1733107 w 2998382"/>
              <a:gd name="connsiteY19" fmla="*/ 159489 h 606577"/>
              <a:gd name="connsiteX20" fmla="*/ 1775638 w 2998382"/>
              <a:gd name="connsiteY20" fmla="*/ 170121 h 606577"/>
              <a:gd name="connsiteX21" fmla="*/ 1850065 w 2998382"/>
              <a:gd name="connsiteY21" fmla="*/ 223284 h 606577"/>
              <a:gd name="connsiteX22" fmla="*/ 1892596 w 2998382"/>
              <a:gd name="connsiteY22" fmla="*/ 244549 h 606577"/>
              <a:gd name="connsiteX23" fmla="*/ 1967024 w 2998382"/>
              <a:gd name="connsiteY23" fmla="*/ 297712 h 606577"/>
              <a:gd name="connsiteX24" fmla="*/ 2115879 w 2998382"/>
              <a:gd name="connsiteY24" fmla="*/ 361507 h 606577"/>
              <a:gd name="connsiteX25" fmla="*/ 2211572 w 2998382"/>
              <a:gd name="connsiteY25" fmla="*/ 393405 h 606577"/>
              <a:gd name="connsiteX26" fmla="*/ 2307265 w 2998382"/>
              <a:gd name="connsiteY26" fmla="*/ 435935 h 606577"/>
              <a:gd name="connsiteX27" fmla="*/ 2392326 w 2998382"/>
              <a:gd name="connsiteY27" fmla="*/ 457200 h 606577"/>
              <a:gd name="connsiteX28" fmla="*/ 2456121 w 2998382"/>
              <a:gd name="connsiteY28" fmla="*/ 478466 h 606577"/>
              <a:gd name="connsiteX29" fmla="*/ 2509284 w 2998382"/>
              <a:gd name="connsiteY29" fmla="*/ 489098 h 606577"/>
              <a:gd name="connsiteX30" fmla="*/ 2573079 w 2998382"/>
              <a:gd name="connsiteY30" fmla="*/ 510363 h 606577"/>
              <a:gd name="connsiteX31" fmla="*/ 2604977 w 2998382"/>
              <a:gd name="connsiteY31" fmla="*/ 531628 h 606577"/>
              <a:gd name="connsiteX32" fmla="*/ 2668772 w 2998382"/>
              <a:gd name="connsiteY32" fmla="*/ 542261 h 606577"/>
              <a:gd name="connsiteX33" fmla="*/ 2711303 w 2998382"/>
              <a:gd name="connsiteY33" fmla="*/ 552893 h 606577"/>
              <a:gd name="connsiteX34" fmla="*/ 2785731 w 2998382"/>
              <a:gd name="connsiteY34" fmla="*/ 563526 h 606577"/>
              <a:gd name="connsiteX35" fmla="*/ 2860158 w 2998382"/>
              <a:gd name="connsiteY35" fmla="*/ 584791 h 606577"/>
              <a:gd name="connsiteX36" fmla="*/ 2966484 w 2998382"/>
              <a:gd name="connsiteY36" fmla="*/ 606056 h 606577"/>
              <a:gd name="connsiteX37" fmla="*/ 2998382 w 2998382"/>
              <a:gd name="connsiteY37" fmla="*/ 606056 h 60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998382" h="606577">
                <a:moveTo>
                  <a:pt x="0" y="542261"/>
                </a:moveTo>
                <a:cubicBezTo>
                  <a:pt x="17721" y="524540"/>
                  <a:pt x="34302" y="505601"/>
                  <a:pt x="53163" y="489098"/>
                </a:cubicBezTo>
                <a:cubicBezTo>
                  <a:pt x="62780" y="480683"/>
                  <a:pt x="76025" y="476869"/>
                  <a:pt x="85061" y="467833"/>
                </a:cubicBezTo>
                <a:cubicBezTo>
                  <a:pt x="94097" y="458797"/>
                  <a:pt x="98145" y="445752"/>
                  <a:pt x="106326" y="435935"/>
                </a:cubicBezTo>
                <a:cubicBezTo>
                  <a:pt x="115952" y="424384"/>
                  <a:pt x="128992" y="415907"/>
                  <a:pt x="138224" y="404038"/>
                </a:cubicBezTo>
                <a:cubicBezTo>
                  <a:pt x="205020" y="318157"/>
                  <a:pt x="150900" y="360145"/>
                  <a:pt x="212651" y="318977"/>
                </a:cubicBezTo>
                <a:cubicBezTo>
                  <a:pt x="219740" y="308344"/>
                  <a:pt x="224300" y="295494"/>
                  <a:pt x="233917" y="287079"/>
                </a:cubicBezTo>
                <a:cubicBezTo>
                  <a:pt x="233922" y="287074"/>
                  <a:pt x="313658" y="233918"/>
                  <a:pt x="329610" y="223284"/>
                </a:cubicBezTo>
                <a:lnTo>
                  <a:pt x="393405" y="180754"/>
                </a:lnTo>
                <a:cubicBezTo>
                  <a:pt x="404038" y="173666"/>
                  <a:pt x="413180" y="163530"/>
                  <a:pt x="425303" y="159489"/>
                </a:cubicBezTo>
                <a:cubicBezTo>
                  <a:pt x="527180" y="125528"/>
                  <a:pt x="381906" y="177064"/>
                  <a:pt x="489098" y="127591"/>
                </a:cubicBezTo>
                <a:cubicBezTo>
                  <a:pt x="583236" y="84143"/>
                  <a:pt x="571707" y="89805"/>
                  <a:pt x="648586" y="74428"/>
                </a:cubicBezTo>
                <a:cubicBezTo>
                  <a:pt x="662763" y="67340"/>
                  <a:pt x="676276" y="58728"/>
                  <a:pt x="691117" y="53163"/>
                </a:cubicBezTo>
                <a:cubicBezTo>
                  <a:pt x="726453" y="39912"/>
                  <a:pt x="760702" y="41083"/>
                  <a:pt x="797442" y="31898"/>
                </a:cubicBezTo>
                <a:cubicBezTo>
                  <a:pt x="951242" y="-6552"/>
                  <a:pt x="746588" y="21056"/>
                  <a:pt x="978196" y="0"/>
                </a:cubicBezTo>
                <a:cubicBezTo>
                  <a:pt x="1166654" y="5094"/>
                  <a:pt x="1279425" y="-9928"/>
                  <a:pt x="1435396" y="21266"/>
                </a:cubicBezTo>
                <a:cubicBezTo>
                  <a:pt x="1449725" y="24132"/>
                  <a:pt x="1464063" y="27277"/>
                  <a:pt x="1477926" y="31898"/>
                </a:cubicBezTo>
                <a:cubicBezTo>
                  <a:pt x="1559868" y="59212"/>
                  <a:pt x="1504337" y="45104"/>
                  <a:pt x="1584251" y="85061"/>
                </a:cubicBezTo>
                <a:cubicBezTo>
                  <a:pt x="1594276" y="90073"/>
                  <a:pt x="1605516" y="92149"/>
                  <a:pt x="1616149" y="95693"/>
                </a:cubicBezTo>
                <a:cubicBezTo>
                  <a:pt x="1651085" y="118984"/>
                  <a:pt x="1694510" y="149840"/>
                  <a:pt x="1733107" y="159489"/>
                </a:cubicBezTo>
                <a:lnTo>
                  <a:pt x="1775638" y="170121"/>
                </a:lnTo>
                <a:cubicBezTo>
                  <a:pt x="1793892" y="183812"/>
                  <a:pt x="1828300" y="210847"/>
                  <a:pt x="1850065" y="223284"/>
                </a:cubicBezTo>
                <a:cubicBezTo>
                  <a:pt x="1863827" y="231148"/>
                  <a:pt x="1878834" y="236685"/>
                  <a:pt x="1892596" y="244549"/>
                </a:cubicBezTo>
                <a:cubicBezTo>
                  <a:pt x="1945064" y="274530"/>
                  <a:pt x="1906191" y="259692"/>
                  <a:pt x="1967024" y="297712"/>
                </a:cubicBezTo>
                <a:cubicBezTo>
                  <a:pt x="2007231" y="322841"/>
                  <a:pt x="2082657" y="344896"/>
                  <a:pt x="2115879" y="361507"/>
                </a:cubicBezTo>
                <a:cubicBezTo>
                  <a:pt x="2174574" y="390854"/>
                  <a:pt x="2142868" y="379663"/>
                  <a:pt x="2211572" y="393405"/>
                </a:cubicBezTo>
                <a:cubicBezTo>
                  <a:pt x="2244113" y="409675"/>
                  <a:pt x="2271972" y="425076"/>
                  <a:pt x="2307265" y="435935"/>
                </a:cubicBezTo>
                <a:cubicBezTo>
                  <a:pt x="2335199" y="444530"/>
                  <a:pt x="2364600" y="447957"/>
                  <a:pt x="2392326" y="457200"/>
                </a:cubicBezTo>
                <a:cubicBezTo>
                  <a:pt x="2413591" y="464289"/>
                  <a:pt x="2434141" y="474070"/>
                  <a:pt x="2456121" y="478466"/>
                </a:cubicBezTo>
                <a:cubicBezTo>
                  <a:pt x="2473842" y="482010"/>
                  <a:pt x="2491849" y="484343"/>
                  <a:pt x="2509284" y="489098"/>
                </a:cubicBezTo>
                <a:cubicBezTo>
                  <a:pt x="2530909" y="494996"/>
                  <a:pt x="2573079" y="510363"/>
                  <a:pt x="2573079" y="510363"/>
                </a:cubicBezTo>
                <a:cubicBezTo>
                  <a:pt x="2583712" y="517451"/>
                  <a:pt x="2592854" y="527587"/>
                  <a:pt x="2604977" y="531628"/>
                </a:cubicBezTo>
                <a:cubicBezTo>
                  <a:pt x="2625429" y="538445"/>
                  <a:pt x="2647632" y="538033"/>
                  <a:pt x="2668772" y="542261"/>
                </a:cubicBezTo>
                <a:cubicBezTo>
                  <a:pt x="2683101" y="545127"/>
                  <a:pt x="2696925" y="550279"/>
                  <a:pt x="2711303" y="552893"/>
                </a:cubicBezTo>
                <a:cubicBezTo>
                  <a:pt x="2735960" y="557376"/>
                  <a:pt x="2761074" y="559043"/>
                  <a:pt x="2785731" y="563526"/>
                </a:cubicBezTo>
                <a:cubicBezTo>
                  <a:pt x="2831427" y="571835"/>
                  <a:pt x="2820308" y="573405"/>
                  <a:pt x="2860158" y="584791"/>
                </a:cubicBezTo>
                <a:cubicBezTo>
                  <a:pt x="2893762" y="594392"/>
                  <a:pt x="2932298" y="602258"/>
                  <a:pt x="2966484" y="606056"/>
                </a:cubicBezTo>
                <a:cubicBezTo>
                  <a:pt x="2977052" y="607230"/>
                  <a:pt x="2987749" y="606056"/>
                  <a:pt x="2998382" y="606056"/>
                </a:cubicBezTo>
              </a:path>
            </a:pathLst>
          </a:custGeom>
          <a:noFill/>
          <a:ln w="28575">
            <a:solidFill>
              <a:srgbClr val="EE3A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036B3BB5-FD31-32A3-B629-22D08DA1D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D6085929-EA0D-F676-F47E-6A05DF7502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Uncertainty and sensitivity analysis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A2F26388-050D-C3EE-886D-00C7F592E54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15</a:t>
            </a:fld>
            <a:endParaRPr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6F9EC4A-1D6F-3B76-CB5B-B8E12368E3C4}"/>
              </a:ext>
            </a:extLst>
          </p:cNvPr>
          <p:cNvCxnSpPr>
            <a:cxnSpLocks/>
          </p:cNvCxnSpPr>
          <p:nvPr/>
        </p:nvCxnSpPr>
        <p:spPr>
          <a:xfrm flipV="1">
            <a:off x="2284120" y="3859928"/>
            <a:ext cx="0" cy="743938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6392833-02D8-E59E-74C1-95E4AA376BC5}"/>
              </a:ext>
            </a:extLst>
          </p:cNvPr>
          <p:cNvCxnSpPr>
            <a:cxnSpLocks/>
          </p:cNvCxnSpPr>
          <p:nvPr/>
        </p:nvCxnSpPr>
        <p:spPr>
          <a:xfrm>
            <a:off x="2284120" y="4603866"/>
            <a:ext cx="782380" cy="0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9E6E314-684F-A633-8990-8378E786733A}"/>
              </a:ext>
            </a:extLst>
          </p:cNvPr>
          <p:cNvCxnSpPr>
            <a:cxnSpLocks/>
          </p:cNvCxnSpPr>
          <p:nvPr/>
        </p:nvCxnSpPr>
        <p:spPr>
          <a:xfrm flipV="1">
            <a:off x="2284120" y="4884198"/>
            <a:ext cx="0" cy="743938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1DDDC8B-ADB7-2D13-71D8-E6F6C17F78A8}"/>
              </a:ext>
            </a:extLst>
          </p:cNvPr>
          <p:cNvCxnSpPr>
            <a:cxnSpLocks/>
          </p:cNvCxnSpPr>
          <p:nvPr/>
        </p:nvCxnSpPr>
        <p:spPr>
          <a:xfrm>
            <a:off x="2284120" y="5628136"/>
            <a:ext cx="782380" cy="0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Google Shape;98;g33ff1cc942e_0_52">
            <a:extLst>
              <a:ext uri="{FF2B5EF4-FFF2-40B4-BE49-F238E27FC236}">
                <a16:creationId xmlns:a16="http://schemas.microsoft.com/office/drawing/2014/main" id="{87F4144C-5EDE-8D96-B0D9-8EDA55B53484}"/>
              </a:ext>
            </a:extLst>
          </p:cNvPr>
          <p:cNvSpPr txBox="1"/>
          <p:nvPr/>
        </p:nvSpPr>
        <p:spPr>
          <a:xfrm>
            <a:off x="1695616" y="5189300"/>
            <a:ext cx="522764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VE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20" name="Google Shape;98;g33ff1cc942e_0_52">
            <a:extLst>
              <a:ext uri="{FF2B5EF4-FFF2-40B4-BE49-F238E27FC236}">
                <a16:creationId xmlns:a16="http://schemas.microsoft.com/office/drawing/2014/main" id="{253965D4-2998-4AF1-AEA0-D4EE0EB9D34C}"/>
              </a:ext>
            </a:extLst>
          </p:cNvPr>
          <p:cNvSpPr txBox="1"/>
          <p:nvPr/>
        </p:nvSpPr>
        <p:spPr>
          <a:xfrm>
            <a:off x="1695616" y="4087403"/>
            <a:ext cx="1007061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R0</a:t>
            </a:r>
            <a:r>
              <a:rPr lang="en-AU" sz="1400" dirty="0">
                <a:solidFill>
                  <a:srgbClr val="262261"/>
                </a:solidFill>
              </a:rPr>
              <a:t> </a:t>
            </a:r>
            <a:endParaRPr lang="en-AU" sz="1400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21" name="Google Shape;98;g33ff1cc942e_0_52">
            <a:extLst>
              <a:ext uri="{FF2B5EF4-FFF2-40B4-BE49-F238E27FC236}">
                <a16:creationId xmlns:a16="http://schemas.microsoft.com/office/drawing/2014/main" id="{040B788B-C678-36D8-2D0F-96B61FD87361}"/>
              </a:ext>
            </a:extLst>
          </p:cNvPr>
          <p:cNvSpPr txBox="1"/>
          <p:nvPr/>
        </p:nvSpPr>
        <p:spPr>
          <a:xfrm>
            <a:off x="749214" y="3296512"/>
            <a:ext cx="3152754" cy="33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Uncertain input parameters </a:t>
            </a:r>
            <a:endParaRPr lang="en-AU" b="1" dirty="0">
              <a:solidFill>
                <a:srgbClr val="EE3A89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01E485-C3BC-118B-A6FA-C26C4A498900}"/>
              </a:ext>
            </a:extLst>
          </p:cNvPr>
          <p:cNvCxnSpPr>
            <a:cxnSpLocks/>
          </p:cNvCxnSpPr>
          <p:nvPr/>
        </p:nvCxnSpPr>
        <p:spPr>
          <a:xfrm>
            <a:off x="2567072" y="5203042"/>
            <a:ext cx="0" cy="307324"/>
          </a:xfrm>
          <a:prstGeom prst="line">
            <a:avLst/>
          </a:prstGeom>
          <a:ln w="28575">
            <a:solidFill>
              <a:srgbClr val="2622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0E95BD7-31B1-93E5-07C7-5E60F5353E94}"/>
              </a:ext>
            </a:extLst>
          </p:cNvPr>
          <p:cNvSpPr>
            <a:spLocks noChangeAspect="1"/>
          </p:cNvSpPr>
          <p:nvPr/>
        </p:nvSpPr>
        <p:spPr>
          <a:xfrm>
            <a:off x="2531072" y="5320704"/>
            <a:ext cx="72000" cy="72000"/>
          </a:xfrm>
          <a:prstGeom prst="ellipse">
            <a:avLst/>
          </a:prstGeom>
          <a:solidFill>
            <a:srgbClr val="262261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60A90111-42F7-59A0-D2E5-45A9C4B10344}"/>
              </a:ext>
            </a:extLst>
          </p:cNvPr>
          <p:cNvSpPr/>
          <p:nvPr/>
        </p:nvSpPr>
        <p:spPr>
          <a:xfrm>
            <a:off x="3665407" y="4470433"/>
            <a:ext cx="522764" cy="440611"/>
          </a:xfrm>
          <a:prstGeom prst="rightArrow">
            <a:avLst/>
          </a:prstGeom>
          <a:solidFill>
            <a:srgbClr val="2622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612A2E4-62D3-75B8-6786-89CC013DB6EF}"/>
              </a:ext>
            </a:extLst>
          </p:cNvPr>
          <p:cNvSpPr/>
          <p:nvPr/>
        </p:nvSpPr>
        <p:spPr>
          <a:xfrm>
            <a:off x="4567612" y="4439216"/>
            <a:ext cx="901693" cy="424696"/>
          </a:xfrm>
          <a:prstGeom prst="rect">
            <a:avLst/>
          </a:prstGeom>
          <a:noFill/>
          <a:ln w="19050">
            <a:solidFill>
              <a:srgbClr val="EE3A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62261"/>
                </a:solidFill>
              </a:rPr>
              <a:t>Model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D28FF26E-DF25-37BA-AF1D-1BE7E26F97F2}"/>
              </a:ext>
            </a:extLst>
          </p:cNvPr>
          <p:cNvSpPr/>
          <p:nvPr/>
        </p:nvSpPr>
        <p:spPr>
          <a:xfrm>
            <a:off x="5952454" y="4431258"/>
            <a:ext cx="522764" cy="440611"/>
          </a:xfrm>
          <a:prstGeom prst="rightArrow">
            <a:avLst/>
          </a:prstGeom>
          <a:solidFill>
            <a:srgbClr val="2622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7C684DC-1169-5E9C-70F3-F9565F37EDFE}"/>
              </a:ext>
            </a:extLst>
          </p:cNvPr>
          <p:cNvCxnSpPr>
            <a:cxnSpLocks/>
          </p:cNvCxnSpPr>
          <p:nvPr/>
        </p:nvCxnSpPr>
        <p:spPr>
          <a:xfrm flipV="1">
            <a:off x="7796823" y="3922651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0BCF989-EC53-2067-8688-31D113086D42}"/>
              </a:ext>
            </a:extLst>
          </p:cNvPr>
          <p:cNvCxnSpPr>
            <a:cxnSpLocks/>
          </p:cNvCxnSpPr>
          <p:nvPr/>
        </p:nvCxnSpPr>
        <p:spPr>
          <a:xfrm rot="5400000" flipV="1">
            <a:off x="8589793" y="4715621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Google Shape;98;g33ff1cc942e_0_52">
            <a:extLst>
              <a:ext uri="{FF2B5EF4-FFF2-40B4-BE49-F238E27FC236}">
                <a16:creationId xmlns:a16="http://schemas.microsoft.com/office/drawing/2014/main" id="{7447CF39-361C-0E33-575E-8C1CDD0B4F62}"/>
              </a:ext>
            </a:extLst>
          </p:cNvPr>
          <p:cNvSpPr txBox="1"/>
          <p:nvPr/>
        </p:nvSpPr>
        <p:spPr>
          <a:xfrm>
            <a:off x="6733855" y="4493106"/>
            <a:ext cx="1040597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Deaths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43" name="Google Shape;98;g33ff1cc942e_0_52">
            <a:extLst>
              <a:ext uri="{FF2B5EF4-FFF2-40B4-BE49-F238E27FC236}">
                <a16:creationId xmlns:a16="http://schemas.microsoft.com/office/drawing/2014/main" id="{877EB778-F784-3D14-0702-5A87BF2788D1}"/>
              </a:ext>
            </a:extLst>
          </p:cNvPr>
          <p:cNvSpPr txBox="1"/>
          <p:nvPr/>
        </p:nvSpPr>
        <p:spPr>
          <a:xfrm rot="19740666">
            <a:off x="7855794" y="5742684"/>
            <a:ext cx="1135320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Vaccine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45" name="Google Shape;98;g33ff1cc942e_0_52">
            <a:extLst>
              <a:ext uri="{FF2B5EF4-FFF2-40B4-BE49-F238E27FC236}">
                <a16:creationId xmlns:a16="http://schemas.microsoft.com/office/drawing/2014/main" id="{92117C8B-ED85-5206-0CE5-3B5774F416E7}"/>
              </a:ext>
            </a:extLst>
          </p:cNvPr>
          <p:cNvSpPr txBox="1"/>
          <p:nvPr/>
        </p:nvSpPr>
        <p:spPr>
          <a:xfrm rot="19784997">
            <a:off x="7046941" y="5753977"/>
            <a:ext cx="1362305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No vaccine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4" name="Google Shape;98;g33ff1cc942e_0_52">
            <a:extLst>
              <a:ext uri="{FF2B5EF4-FFF2-40B4-BE49-F238E27FC236}">
                <a16:creationId xmlns:a16="http://schemas.microsoft.com/office/drawing/2014/main" id="{A32ADD2A-A4E0-0B7E-5645-904A873F0D81}"/>
              </a:ext>
            </a:extLst>
          </p:cNvPr>
          <p:cNvSpPr txBox="1"/>
          <p:nvPr/>
        </p:nvSpPr>
        <p:spPr>
          <a:xfrm>
            <a:off x="7178818" y="3296511"/>
            <a:ext cx="3152754" cy="336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Model output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6" name="Google Shape;98;g33ff1cc942e_0_52">
            <a:extLst>
              <a:ext uri="{FF2B5EF4-FFF2-40B4-BE49-F238E27FC236}">
                <a16:creationId xmlns:a16="http://schemas.microsoft.com/office/drawing/2014/main" id="{38A6774F-36B2-00CF-8A10-09153B5DAB5B}"/>
              </a:ext>
            </a:extLst>
          </p:cNvPr>
          <p:cNvSpPr txBox="1"/>
          <p:nvPr/>
        </p:nvSpPr>
        <p:spPr>
          <a:xfrm>
            <a:off x="453430" y="1218035"/>
            <a:ext cx="9490670" cy="1283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Uncertainty analysis — quantify the </a:t>
            </a:r>
            <a:r>
              <a:rPr lang="en-AU" sz="2000" b="1" i="1" dirty="0">
                <a:solidFill>
                  <a:srgbClr val="262261"/>
                </a:solidFill>
              </a:rPr>
              <a:t>range of model outputs</a:t>
            </a:r>
            <a:r>
              <a:rPr lang="en-AU" sz="2000" b="1" dirty="0">
                <a:solidFill>
                  <a:srgbClr val="262261"/>
                </a:solidFill>
              </a:rPr>
              <a:t> produced due to uncertainties in model inputs.</a:t>
            </a: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42D7669-BC61-D297-31A7-31E24839901A}"/>
              </a:ext>
            </a:extLst>
          </p:cNvPr>
          <p:cNvSpPr>
            <a:spLocks noChangeAspect="1"/>
          </p:cNvSpPr>
          <p:nvPr/>
        </p:nvSpPr>
        <p:spPr>
          <a:xfrm>
            <a:off x="2531072" y="5320704"/>
            <a:ext cx="72000" cy="72000"/>
          </a:xfrm>
          <a:prstGeom prst="ellipse">
            <a:avLst/>
          </a:prstGeom>
          <a:solidFill>
            <a:srgbClr val="EE3A89"/>
          </a:solidFill>
          <a:ln>
            <a:solidFill>
              <a:srgbClr val="EE3A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98;g33ff1cc942e_0_52">
            <a:extLst>
              <a:ext uri="{FF2B5EF4-FFF2-40B4-BE49-F238E27FC236}">
                <a16:creationId xmlns:a16="http://schemas.microsoft.com/office/drawing/2014/main" id="{CAA07A07-0CCF-442D-9D3F-DEF6EFFD8A97}"/>
              </a:ext>
            </a:extLst>
          </p:cNvPr>
          <p:cNvSpPr txBox="1"/>
          <p:nvPr/>
        </p:nvSpPr>
        <p:spPr>
          <a:xfrm>
            <a:off x="4270300" y="5181422"/>
            <a:ext cx="2196673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1600" dirty="0">
                <a:solidFill>
                  <a:srgbClr val="EE3A89"/>
                </a:solidFill>
              </a:rPr>
              <a:t>Range or distribution of parameter values</a:t>
            </a:r>
            <a:endParaRPr lang="en-AU" sz="1600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00D5D31-55B6-A2B8-C265-E5F2DEEEC931}"/>
              </a:ext>
            </a:extLst>
          </p:cNvPr>
          <p:cNvCxnSpPr>
            <a:cxnSpLocks/>
          </p:cNvCxnSpPr>
          <p:nvPr/>
        </p:nvCxnSpPr>
        <p:spPr>
          <a:xfrm>
            <a:off x="2567072" y="5203042"/>
            <a:ext cx="0" cy="307324"/>
          </a:xfrm>
          <a:prstGeom prst="line">
            <a:avLst/>
          </a:prstGeom>
          <a:ln w="28575">
            <a:solidFill>
              <a:srgbClr val="EE3A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21967A-4E25-4F24-258E-155CAEB7F7A8}"/>
              </a:ext>
            </a:extLst>
          </p:cNvPr>
          <p:cNvCxnSpPr>
            <a:cxnSpLocks/>
          </p:cNvCxnSpPr>
          <p:nvPr/>
        </p:nvCxnSpPr>
        <p:spPr>
          <a:xfrm>
            <a:off x="8158587" y="4071840"/>
            <a:ext cx="0" cy="977204"/>
          </a:xfrm>
          <a:prstGeom prst="line">
            <a:avLst/>
          </a:prstGeom>
          <a:ln w="38100">
            <a:solidFill>
              <a:srgbClr val="EE3A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95F80B05-0E6D-D3A5-E7AC-31C269C1D4C7}"/>
              </a:ext>
            </a:extLst>
          </p:cNvPr>
          <p:cNvSpPr/>
          <p:nvPr/>
        </p:nvSpPr>
        <p:spPr>
          <a:xfrm>
            <a:off x="8105331" y="4372643"/>
            <a:ext cx="106513" cy="106513"/>
          </a:xfrm>
          <a:prstGeom prst="ellipse">
            <a:avLst/>
          </a:prstGeom>
          <a:solidFill>
            <a:srgbClr val="EE3A89"/>
          </a:solidFill>
          <a:ln>
            <a:solidFill>
              <a:srgbClr val="EE3A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3C10A-A31A-BAB1-3AF2-F49D7D3C0A48}"/>
              </a:ext>
            </a:extLst>
          </p:cNvPr>
          <p:cNvCxnSpPr>
            <a:cxnSpLocks/>
          </p:cNvCxnSpPr>
          <p:nvPr/>
        </p:nvCxnSpPr>
        <p:spPr>
          <a:xfrm>
            <a:off x="8605709" y="4394727"/>
            <a:ext cx="0" cy="889101"/>
          </a:xfrm>
          <a:prstGeom prst="line">
            <a:avLst/>
          </a:prstGeom>
          <a:ln w="38100">
            <a:solidFill>
              <a:srgbClr val="EE3A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3B2DDB9A-C48C-810C-318B-D880D9128255}"/>
              </a:ext>
            </a:extLst>
          </p:cNvPr>
          <p:cNvSpPr/>
          <p:nvPr/>
        </p:nvSpPr>
        <p:spPr>
          <a:xfrm>
            <a:off x="8552453" y="4911149"/>
            <a:ext cx="106513" cy="106513"/>
          </a:xfrm>
          <a:prstGeom prst="ellipse">
            <a:avLst/>
          </a:prstGeom>
          <a:solidFill>
            <a:srgbClr val="EE3A89"/>
          </a:solidFill>
          <a:ln>
            <a:solidFill>
              <a:srgbClr val="EE3A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18534CAF-BCC0-D478-01AC-A5CDE15B0D99}"/>
              </a:ext>
            </a:extLst>
          </p:cNvPr>
          <p:cNvSpPr/>
          <p:nvPr/>
        </p:nvSpPr>
        <p:spPr>
          <a:xfrm>
            <a:off x="9381922" y="4439216"/>
            <a:ext cx="522764" cy="440611"/>
          </a:xfrm>
          <a:prstGeom prst="rightArrow">
            <a:avLst/>
          </a:prstGeom>
          <a:solidFill>
            <a:srgbClr val="26226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Google Shape;98;g33ff1cc942e_0_52">
            <a:extLst>
              <a:ext uri="{FF2B5EF4-FFF2-40B4-BE49-F238E27FC236}">
                <a16:creationId xmlns:a16="http://schemas.microsoft.com/office/drawing/2014/main" id="{0071FF75-B253-7D90-D005-38AE6B881DB2}"/>
              </a:ext>
            </a:extLst>
          </p:cNvPr>
          <p:cNvSpPr txBox="1"/>
          <p:nvPr/>
        </p:nvSpPr>
        <p:spPr>
          <a:xfrm>
            <a:off x="10270774" y="5642939"/>
            <a:ext cx="1370327" cy="307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dirty="0">
                <a:solidFill>
                  <a:srgbClr val="262261"/>
                </a:solidFill>
              </a:rPr>
              <a:t>Difference</a:t>
            </a:r>
            <a:endParaRPr lang="en-AU" b="1" dirty="0">
              <a:solidFill>
                <a:srgbClr val="EE3A89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6312F98-6B4C-A228-71AB-5FC603140113}"/>
              </a:ext>
            </a:extLst>
          </p:cNvPr>
          <p:cNvCxnSpPr>
            <a:cxnSpLocks/>
          </p:cNvCxnSpPr>
          <p:nvPr/>
        </p:nvCxnSpPr>
        <p:spPr>
          <a:xfrm flipV="1">
            <a:off x="10152890" y="3953580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998B43-DDFA-C29F-EFE2-4B8E6BF13B37}"/>
              </a:ext>
            </a:extLst>
          </p:cNvPr>
          <p:cNvCxnSpPr>
            <a:cxnSpLocks/>
          </p:cNvCxnSpPr>
          <p:nvPr/>
        </p:nvCxnSpPr>
        <p:spPr>
          <a:xfrm rot="5400000" flipV="1">
            <a:off x="10945860" y="4746550"/>
            <a:ext cx="0" cy="1585939"/>
          </a:xfrm>
          <a:prstGeom prst="straightConnector1">
            <a:avLst/>
          </a:prstGeom>
          <a:ln w="28575">
            <a:solidFill>
              <a:srgbClr val="26226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61E8DE3-1820-01FD-C320-6CF4E5E662D9}"/>
              </a:ext>
            </a:extLst>
          </p:cNvPr>
          <p:cNvCxnSpPr>
            <a:cxnSpLocks/>
          </p:cNvCxnSpPr>
          <p:nvPr/>
        </p:nvCxnSpPr>
        <p:spPr>
          <a:xfrm>
            <a:off x="10869761" y="4800430"/>
            <a:ext cx="0" cy="596715"/>
          </a:xfrm>
          <a:prstGeom prst="line">
            <a:avLst/>
          </a:prstGeom>
          <a:ln w="38100">
            <a:solidFill>
              <a:srgbClr val="EE3A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1C22C572-358D-CA92-7905-FC421481189B}"/>
              </a:ext>
            </a:extLst>
          </p:cNvPr>
          <p:cNvSpPr/>
          <p:nvPr/>
        </p:nvSpPr>
        <p:spPr>
          <a:xfrm>
            <a:off x="10816505" y="5109074"/>
            <a:ext cx="106513" cy="106513"/>
          </a:xfrm>
          <a:prstGeom prst="ellipse">
            <a:avLst/>
          </a:prstGeom>
          <a:solidFill>
            <a:srgbClr val="EE3A89"/>
          </a:solidFill>
          <a:ln>
            <a:solidFill>
              <a:srgbClr val="EE3A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2" grpId="0" animBg="1"/>
      <p:bldP spid="13" grpId="0"/>
      <p:bldP spid="11" grpId="0" animBg="1"/>
      <p:bldP spid="19" grpId="0" animBg="1"/>
      <p:bldP spid="4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B07918D7-40EA-7A16-3B91-11A0765F3A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79D2EB86-5AE8-7024-68CD-459168DFD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6D568F5B-EFDB-6E30-3B2A-E2E0614B5A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Uncertainty and sensitivity analysis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98" name="Google Shape;98;g33ff1cc942e_0_52">
            <a:extLst>
              <a:ext uri="{FF2B5EF4-FFF2-40B4-BE49-F238E27FC236}">
                <a16:creationId xmlns:a16="http://schemas.microsoft.com/office/drawing/2014/main" id="{77481EC7-0C9D-7BE2-ADC8-C3047C79BF12}"/>
              </a:ext>
            </a:extLst>
          </p:cNvPr>
          <p:cNvSpPr txBox="1"/>
          <p:nvPr/>
        </p:nvSpPr>
        <p:spPr>
          <a:xfrm>
            <a:off x="347233" y="1385932"/>
            <a:ext cx="5376891" cy="54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1" indent="-4191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○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914400" marR="0" lvl="1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  <a:buFont typeface="Arial"/>
              <a:buChar char="○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495300"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B01CD9D5-4477-00AF-D1A0-386BB8A536A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16</a:t>
            </a:fld>
            <a:endParaRPr/>
          </a:p>
        </p:txBody>
      </p:sp>
      <p:sp>
        <p:nvSpPr>
          <p:cNvPr id="3" name="Google Shape;98;g33ff1cc942e_0_52">
            <a:extLst>
              <a:ext uri="{FF2B5EF4-FFF2-40B4-BE49-F238E27FC236}">
                <a16:creationId xmlns:a16="http://schemas.microsoft.com/office/drawing/2014/main" id="{B50C6DFB-F8AD-B418-3CF2-710374CE379F}"/>
              </a:ext>
            </a:extLst>
          </p:cNvPr>
          <p:cNvSpPr txBox="1"/>
          <p:nvPr/>
        </p:nvSpPr>
        <p:spPr>
          <a:xfrm>
            <a:off x="453430" y="1218035"/>
            <a:ext cx="9490670" cy="38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Sensitivity analysis — determine which of the uncertain model inputs</a:t>
            </a:r>
            <a:r>
              <a:rPr lang="en-AU" sz="2000" b="1" i="1" dirty="0">
                <a:solidFill>
                  <a:srgbClr val="262261"/>
                </a:solidFill>
              </a:rPr>
              <a:t> </a:t>
            </a:r>
            <a:r>
              <a:rPr lang="en-AU" sz="2000" b="1" dirty="0">
                <a:solidFill>
                  <a:srgbClr val="262261"/>
                </a:solidFill>
              </a:rPr>
              <a:t>have the </a:t>
            </a:r>
            <a:r>
              <a:rPr lang="en-AU" sz="2000" b="1" i="1" dirty="0">
                <a:solidFill>
                  <a:srgbClr val="262261"/>
                </a:solidFill>
              </a:rPr>
              <a:t>greatest influence on model outputs (</a:t>
            </a:r>
            <a:r>
              <a:rPr lang="en-AU" sz="2000" b="1" dirty="0">
                <a:solidFill>
                  <a:srgbClr val="262261"/>
                </a:solidFill>
              </a:rPr>
              <a:t>and subsequent conclusions).</a:t>
            </a: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B9EDE111-8965-ED96-34A2-DFDE81990B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108"/>
          <a:stretch>
            <a:fillRect/>
          </a:stretch>
        </p:blipFill>
        <p:spPr>
          <a:xfrm>
            <a:off x="3759972" y="2577751"/>
            <a:ext cx="8240851" cy="3488661"/>
          </a:xfrm>
          <a:prstGeom prst="rect">
            <a:avLst/>
          </a:prstGeom>
        </p:spPr>
      </p:pic>
      <p:sp>
        <p:nvSpPr>
          <p:cNvPr id="5" name="Google Shape;98;g33ff1cc942e_0_52">
            <a:extLst>
              <a:ext uri="{FF2B5EF4-FFF2-40B4-BE49-F238E27FC236}">
                <a16:creationId xmlns:a16="http://schemas.microsoft.com/office/drawing/2014/main" id="{4F68C958-6C34-68FC-5E12-858A881160E7}"/>
              </a:ext>
            </a:extLst>
          </p:cNvPr>
          <p:cNvSpPr txBox="1"/>
          <p:nvPr/>
        </p:nvSpPr>
        <p:spPr>
          <a:xfrm>
            <a:off x="256635" y="3870781"/>
            <a:ext cx="3593936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1600" b="1" dirty="0">
                <a:solidFill>
                  <a:srgbClr val="EE3A89"/>
                </a:solidFill>
              </a:rPr>
              <a:t>One-way sensitivity analysis summarised as “tornado” plot (Devine et al 2025) </a:t>
            </a:r>
          </a:p>
        </p:txBody>
      </p:sp>
    </p:spTree>
    <p:extLst>
      <p:ext uri="{BB962C8B-B14F-4D97-AF65-F5344CB8AC3E}">
        <p14:creationId xmlns:p14="http://schemas.microsoft.com/office/powerpoint/2010/main" val="104126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1E9C3BE9-69D3-2EB5-9FAA-13FD903A0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22F56E4E-EB73-0CDA-07DC-34B745822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152C500C-C145-06CC-EB66-EBB85D4899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Uncertainty and sensitivity analysis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49E666D0-D39A-9319-21E8-3AAB7E5070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17</a:t>
            </a:fld>
            <a:endParaRPr/>
          </a:p>
        </p:txBody>
      </p:sp>
      <p:sp>
        <p:nvSpPr>
          <p:cNvPr id="6" name="Google Shape;98;g33ff1cc942e_0_52">
            <a:extLst>
              <a:ext uri="{FF2B5EF4-FFF2-40B4-BE49-F238E27FC236}">
                <a16:creationId xmlns:a16="http://schemas.microsoft.com/office/drawing/2014/main" id="{370AC9F7-9E3D-FD22-D3E5-A561DF817A0C}"/>
              </a:ext>
            </a:extLst>
          </p:cNvPr>
          <p:cNvSpPr txBox="1"/>
          <p:nvPr/>
        </p:nvSpPr>
        <p:spPr>
          <a:xfrm>
            <a:off x="5565637" y="2369222"/>
            <a:ext cx="3044963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1600" b="1" dirty="0">
                <a:solidFill>
                  <a:schemeClr val="bg2">
                    <a:lumMod val="10000"/>
                  </a:schemeClr>
                </a:solidFill>
              </a:rPr>
              <a:t>Stochastic model outputs</a:t>
            </a:r>
          </a:p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1600" b="1" dirty="0">
                <a:solidFill>
                  <a:srgbClr val="EE3A89"/>
                </a:solidFill>
              </a:rPr>
              <a:t>and credible intervals </a:t>
            </a:r>
            <a:r>
              <a:rPr lang="en-AU" sz="1600" b="1" dirty="0"/>
              <a:t>for same inputs across many simulation</a:t>
            </a:r>
            <a:endParaRPr lang="en-AU" sz="1600" b="1" dirty="0">
              <a:solidFill>
                <a:srgbClr val="EE3A89"/>
              </a:solidFill>
            </a:endParaRPr>
          </a:p>
        </p:txBody>
      </p:sp>
      <p:pic>
        <p:nvPicPr>
          <p:cNvPr id="8" name="Picture 7" descr="A graph of a graph&#10;&#10;AI-generated content may be incorrect.">
            <a:extLst>
              <a:ext uri="{FF2B5EF4-FFF2-40B4-BE49-F238E27FC236}">
                <a16:creationId xmlns:a16="http://schemas.microsoft.com/office/drawing/2014/main" id="{F9823773-B60F-781B-A71B-CB166BD56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71" y="2335389"/>
            <a:ext cx="3858773" cy="3087019"/>
          </a:xfrm>
          <a:prstGeom prst="rect">
            <a:avLst/>
          </a:prstGeom>
        </p:spPr>
      </p:pic>
      <p:sp>
        <p:nvSpPr>
          <p:cNvPr id="3" name="Google Shape;98;g33ff1cc942e_0_52">
            <a:extLst>
              <a:ext uri="{FF2B5EF4-FFF2-40B4-BE49-F238E27FC236}">
                <a16:creationId xmlns:a16="http://schemas.microsoft.com/office/drawing/2014/main" id="{5C333279-93DE-2D2B-64BD-CB0E61D4CC17}"/>
              </a:ext>
            </a:extLst>
          </p:cNvPr>
          <p:cNvSpPr txBox="1"/>
          <p:nvPr/>
        </p:nvSpPr>
        <p:spPr>
          <a:xfrm>
            <a:off x="512968" y="1122364"/>
            <a:ext cx="10718623" cy="5233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Becomes more complex in the context of models with random elements (stochastic models – to be covered later).</a:t>
            </a: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Generally want to represent both uncertainty/sensitivity due to parameters as well </a:t>
            </a:r>
            <a:r>
              <a:rPr lang="en-AU" sz="2000" b="1">
                <a:solidFill>
                  <a:srgbClr val="262261"/>
                </a:solidFill>
              </a:rPr>
              <a:t>as random events.</a:t>
            </a: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38768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684E546A-F321-1E12-6DE2-310307310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833EBD45-909E-4635-7B72-27C8A0D27D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06EE41DF-3D24-68E3-0E7B-3C83B819B8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What are mathematical models?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98" name="Google Shape;98;g33ff1cc942e_0_52">
            <a:extLst>
              <a:ext uri="{FF2B5EF4-FFF2-40B4-BE49-F238E27FC236}">
                <a16:creationId xmlns:a16="http://schemas.microsoft.com/office/drawing/2014/main" id="{685DA2AE-F934-0B02-85B6-45C95C01FECB}"/>
              </a:ext>
            </a:extLst>
          </p:cNvPr>
          <p:cNvSpPr txBox="1"/>
          <p:nvPr/>
        </p:nvSpPr>
        <p:spPr>
          <a:xfrm>
            <a:off x="314567" y="1436868"/>
            <a:ext cx="10201460" cy="54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Mathematical models are conceptual tools that aim to explain and/or predict how a real-world process or system behaves or will behave under change.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The properties of a mathematical model must correspond in some way to the real-world process or system but are a simplification.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Epidemiological models of infectious disease represent in a simplified manner the many processes involved in the spread and control of disease.</a:t>
            </a: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Key differences to other population disease models include</a:t>
            </a: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Exposure to another case is often a risk factor</a:t>
            </a: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Disease-specific immune responses often influence transmission</a:t>
            </a: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sz="2000" b="1" dirty="0">
              <a:solidFill>
                <a:srgbClr val="262261"/>
              </a:solidFill>
            </a:endParaRPr>
          </a:p>
          <a:p>
            <a:pPr marL="685800" lvl="1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Interventions can be extremely effective (elimination may be possible)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495300" lvl="1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495300" lvl="1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256D2F4C-D00D-E50A-C9F7-66F3C1C3459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3103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768B9C73-D9E9-EEDE-AD19-C95FD516AD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B83E4475-B8EE-6B93-F86D-87C56D04E2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32F41170-45E3-CE5E-6E62-A519A67ABA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What are mathematical models?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98" name="Google Shape;98;g33ff1cc942e_0_52">
            <a:extLst>
              <a:ext uri="{FF2B5EF4-FFF2-40B4-BE49-F238E27FC236}">
                <a16:creationId xmlns:a16="http://schemas.microsoft.com/office/drawing/2014/main" id="{A5138D2E-3F04-D709-499E-0F26C033E9B2}"/>
              </a:ext>
            </a:extLst>
          </p:cNvPr>
          <p:cNvSpPr txBox="1"/>
          <p:nvPr/>
        </p:nvSpPr>
        <p:spPr>
          <a:xfrm>
            <a:off x="605079" y="1594031"/>
            <a:ext cx="10424871" cy="54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A “good” model is suited to its purpose—that is, it should be as simple as possible and no simpler. 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495300" lvl="1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495300" lvl="1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91D01D81-4000-5FF7-3D66-E1556AEBF5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3</a:t>
            </a:fld>
            <a:endParaRPr/>
          </a:p>
        </p:txBody>
      </p:sp>
      <p:pic>
        <p:nvPicPr>
          <p:cNvPr id="1026" name="Picture 2" descr="Occam’s razor">
            <a:extLst>
              <a:ext uri="{FF2B5EF4-FFF2-40B4-BE49-F238E27FC236}">
                <a16:creationId xmlns:a16="http://schemas.microsoft.com/office/drawing/2014/main" id="{CF8840AB-F516-3242-9B25-AD154EABC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4488" y="3157537"/>
            <a:ext cx="4872038" cy="2740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22FFBF-2613-8830-2D92-1E1BDBD49BFA}"/>
              </a:ext>
            </a:extLst>
          </p:cNvPr>
          <p:cNvSpPr txBox="1"/>
          <p:nvPr/>
        </p:nvSpPr>
        <p:spPr>
          <a:xfrm>
            <a:off x="6679405" y="3314035"/>
            <a:ext cx="410765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AU" sz="2000" b="1" i="0" dirty="0">
                <a:solidFill>
                  <a:srgbClr val="EE3A89"/>
                </a:solidFill>
                <a:effectLst/>
              </a:rPr>
              <a:t>Occam's razor or principle of parsimony </a:t>
            </a:r>
          </a:p>
        </p:txBody>
      </p:sp>
    </p:spTree>
    <p:extLst>
      <p:ext uri="{BB962C8B-B14F-4D97-AF65-F5344CB8AC3E}">
        <p14:creationId xmlns:p14="http://schemas.microsoft.com/office/powerpoint/2010/main" val="2626174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23E19C02-A1AB-5432-4EF2-9A4BBFA91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BD1444C2-7A75-A788-4576-4481082C6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49A3B1B8-F4E4-1677-CD32-CBFDEB29F9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Uses of math models in ID research and policy?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98" name="Google Shape;98;g33ff1cc942e_0_52">
            <a:extLst>
              <a:ext uri="{FF2B5EF4-FFF2-40B4-BE49-F238E27FC236}">
                <a16:creationId xmlns:a16="http://schemas.microsoft.com/office/drawing/2014/main" id="{05778368-44CE-E884-ADE8-D488565A7E40}"/>
              </a:ext>
            </a:extLst>
          </p:cNvPr>
          <p:cNvSpPr txBox="1"/>
          <p:nvPr/>
        </p:nvSpPr>
        <p:spPr>
          <a:xfrm>
            <a:off x="407100" y="1219380"/>
            <a:ext cx="11377800" cy="5340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>
              <a:solidFill>
                <a:srgbClr val="262261"/>
              </a:solidFill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>
                <a:solidFill>
                  <a:srgbClr val="262261"/>
                </a:solidFill>
              </a:rPr>
              <a:t>Understanding and discovery:</a:t>
            </a:r>
          </a:p>
          <a:p>
            <a:pPr lvl="1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495300"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E8B10F99-6068-7244-1DDE-F4829A0A3DA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F69836-3C2D-7785-D2CD-294B09564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384" y="2565865"/>
            <a:ext cx="5437692" cy="39938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446DD0-AE0F-183E-FCA6-521F531B64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30" y="2589549"/>
            <a:ext cx="5563654" cy="39493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E65000-D1FD-4E97-EBEA-BF5F5D11329C}"/>
              </a:ext>
            </a:extLst>
          </p:cNvPr>
          <p:cNvSpPr txBox="1"/>
          <p:nvPr/>
        </p:nvSpPr>
        <p:spPr>
          <a:xfrm>
            <a:off x="407100" y="2099517"/>
            <a:ext cx="10572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E.g. use of epidemic curve and infector-</a:t>
            </a:r>
            <a:r>
              <a:rPr lang="en-AU" dirty="0" err="1"/>
              <a:t>infectee</a:t>
            </a:r>
            <a:r>
              <a:rPr lang="en-AU" dirty="0"/>
              <a:t> pair data to estimate R0 for SARS-CoV-2 in Jan 2020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309484-E81C-5C72-C213-D5056BB4D66A}"/>
              </a:ext>
            </a:extLst>
          </p:cNvPr>
          <p:cNvSpPr txBox="1"/>
          <p:nvPr/>
        </p:nvSpPr>
        <p:spPr>
          <a:xfrm>
            <a:off x="228630" y="6559685"/>
            <a:ext cx="619298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200" dirty="0"/>
              <a:t>Li 2020. </a:t>
            </a:r>
            <a:r>
              <a:rPr lang="en-AU" sz="1200" dirty="0">
                <a:hlinkClick r:id="rId6"/>
              </a:rPr>
              <a:t>https://www.nejm.org/doi/full/10.1056/NEJMoa2001316</a:t>
            </a:r>
            <a:r>
              <a:rPr lang="en-AU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4731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7F01DF5A-B33A-F38B-44C7-EE3E04241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0904555D-9AFF-4AFF-E249-8884FB1E39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1A05A632-52F0-5C09-75B9-C31944DC2A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Uses of math models in ID research and policy?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98" name="Google Shape;98;g33ff1cc942e_0_52">
            <a:extLst>
              <a:ext uri="{FF2B5EF4-FFF2-40B4-BE49-F238E27FC236}">
                <a16:creationId xmlns:a16="http://schemas.microsoft.com/office/drawing/2014/main" id="{704998A4-97B2-C355-9864-2C02E56408E6}"/>
              </a:ext>
            </a:extLst>
          </p:cNvPr>
          <p:cNvSpPr txBox="1"/>
          <p:nvPr/>
        </p:nvSpPr>
        <p:spPr>
          <a:xfrm>
            <a:off x="407100" y="1219380"/>
            <a:ext cx="11377800" cy="5340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Analysis of trends in space or time, including under PH intervention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1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495300"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FC5E31CE-BBEF-3E74-8EA9-43C61685DAA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5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52C2A6-6497-4C5D-2E27-69F5BA521F91}"/>
              </a:ext>
            </a:extLst>
          </p:cNvPr>
          <p:cNvSpPr txBox="1"/>
          <p:nvPr/>
        </p:nvSpPr>
        <p:spPr>
          <a:xfrm>
            <a:off x="407100" y="2099517"/>
            <a:ext cx="10572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E.g. use of epidemic curve and infector-</a:t>
            </a:r>
            <a:r>
              <a:rPr lang="en-AU" dirty="0" err="1"/>
              <a:t>infectee</a:t>
            </a:r>
            <a:r>
              <a:rPr lang="en-AU" dirty="0"/>
              <a:t> pair data to estimate R0 for SARS-CoV-2 in Jan 2020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63B036-63AE-8BBF-BD29-2C6116AB0857}"/>
              </a:ext>
            </a:extLst>
          </p:cNvPr>
          <p:cNvSpPr txBox="1"/>
          <p:nvPr/>
        </p:nvSpPr>
        <p:spPr>
          <a:xfrm>
            <a:off x="228630" y="6559685"/>
            <a:ext cx="619298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200" dirty="0"/>
              <a:t>Li 2020. </a:t>
            </a:r>
            <a:r>
              <a:rPr lang="en-AU" sz="1200" dirty="0">
                <a:hlinkClick r:id="rId4"/>
              </a:rPr>
              <a:t>https://www.nejm.org/doi/full/10.1056/NEJMoa2001316</a:t>
            </a:r>
            <a:r>
              <a:rPr lang="en-AU" sz="12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4F5EA7-D026-3B18-E81F-1276324DAD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384" y="4619866"/>
            <a:ext cx="4377616" cy="18730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AA373E-1F33-0997-A528-305D719937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6874" y="2667828"/>
            <a:ext cx="3469327" cy="17794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75DB66-CD8B-9F3B-938B-820057DA01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1506" y="3027007"/>
            <a:ext cx="5522294" cy="366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719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63A6C-4473-A5CA-929E-50000CAA8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5" y="365125"/>
            <a:ext cx="11317184" cy="1325563"/>
          </a:xfrm>
        </p:spPr>
        <p:txBody>
          <a:bodyPr>
            <a:normAutofit/>
          </a:bodyPr>
          <a:lstStyle/>
          <a:p>
            <a:r>
              <a:rPr lang="en-AU" sz="3600" b="1" dirty="0">
                <a:solidFill>
                  <a:srgbClr val="262261"/>
                </a:solidFill>
              </a:rPr>
              <a:t>Uses of math models in ID research and policy?</a:t>
            </a:r>
            <a:endParaRPr lang="en-A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50892-A5A6-B365-D5F2-273E331B5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Informing surveillance design</a:t>
            </a:r>
          </a:p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D14A87-5720-7CA0-DCC7-DD22259ED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44" y="2255946"/>
            <a:ext cx="6058501" cy="405595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D616B82-45B0-0E22-A175-5A2682065EE6}"/>
              </a:ext>
            </a:extLst>
          </p:cNvPr>
          <p:cNvSpPr txBox="1"/>
          <p:nvPr/>
        </p:nvSpPr>
        <p:spPr>
          <a:xfrm>
            <a:off x="368644" y="6465222"/>
            <a:ext cx="76031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200" dirty="0"/>
              <a:t>Cleary et. al. </a:t>
            </a:r>
            <a:r>
              <a:rPr lang="en-AU" sz="1200" dirty="0">
                <a:hlinkClick r:id="rId3"/>
              </a:rPr>
              <a:t>https://www.science.org/doi/10.1126/scitranslmed.abf1568</a:t>
            </a:r>
            <a:r>
              <a:rPr lang="en-AU" sz="1200" dirty="0"/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71D3871-2F33-F2A6-390F-1D088CC72F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609" y="2681098"/>
            <a:ext cx="5516517" cy="356333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81E3008-0709-8EF2-ED15-54DF96A81F65}"/>
              </a:ext>
            </a:extLst>
          </p:cNvPr>
          <p:cNvSpPr txBox="1"/>
          <p:nvPr/>
        </p:nvSpPr>
        <p:spPr>
          <a:xfrm>
            <a:off x="6658765" y="6391144"/>
            <a:ext cx="53782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Shearer et. al. </a:t>
            </a:r>
            <a:r>
              <a:rPr lang="en-AU" sz="1200" dirty="0">
                <a:hlinkClick r:id="rId5"/>
              </a:rPr>
              <a:t>https://ojs.cdi.cdc.gov.au/index.php/cdi/article/view/2708/2703</a:t>
            </a:r>
            <a:r>
              <a:rPr lang="en-AU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044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03729BA9-2ACA-0C3E-4270-054F9CCD8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EED7B5AD-5601-B78F-39F7-DC0DC9DE2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A902FF3A-DF02-7F71-C095-870C5B575F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Mechanistic versus statistical models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98" name="Google Shape;98;g33ff1cc942e_0_52">
            <a:extLst>
              <a:ext uri="{FF2B5EF4-FFF2-40B4-BE49-F238E27FC236}">
                <a16:creationId xmlns:a16="http://schemas.microsoft.com/office/drawing/2014/main" id="{4A93320D-1804-41E0-E9F5-ED0374278CC1}"/>
              </a:ext>
            </a:extLst>
          </p:cNvPr>
          <p:cNvSpPr txBox="1"/>
          <p:nvPr/>
        </p:nvSpPr>
        <p:spPr>
          <a:xfrm>
            <a:off x="407101" y="1437000"/>
            <a:ext cx="10362499" cy="54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u="sng" dirty="0">
                <a:solidFill>
                  <a:srgbClr val="262261"/>
                </a:solidFill>
              </a:rPr>
              <a:t>Mechanistic models</a:t>
            </a:r>
            <a:r>
              <a:rPr lang="en-AU" sz="2000" b="1" dirty="0">
                <a:solidFill>
                  <a:srgbClr val="262261"/>
                </a:solidFill>
              </a:rPr>
              <a:t> (principal driven) describe how a process works, based on underlying physical or biological laws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1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E.g. model describes how a susceptible person contacts an infectious person and becomes infected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u="sng" dirty="0">
                <a:solidFill>
                  <a:srgbClr val="262261"/>
                </a:solidFill>
              </a:rPr>
              <a:t>Statistical models</a:t>
            </a:r>
            <a:r>
              <a:rPr lang="en-AU" sz="2000" b="1" dirty="0">
                <a:solidFill>
                  <a:srgbClr val="262261"/>
                </a:solidFill>
              </a:rPr>
              <a:t> (data driven) describe what is observed in data without necessarily explaining the cause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1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E.g. model describes trends in a time-series of case notifications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</a:endParaRP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Models can be in-between!</a:t>
            </a:r>
          </a:p>
        </p:txBody>
      </p:sp>
    </p:spTree>
    <p:extLst>
      <p:ext uri="{BB962C8B-B14F-4D97-AF65-F5344CB8AC3E}">
        <p14:creationId xmlns:p14="http://schemas.microsoft.com/office/powerpoint/2010/main" val="373412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5FCD51F4-D26E-DB15-7DB8-AB437D886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DBD831BE-3968-32E4-CAD4-02637AAF4E66}"/>
              </a:ext>
            </a:extLst>
          </p:cNvPr>
          <p:cNvSpPr/>
          <p:nvPr/>
        </p:nvSpPr>
        <p:spPr>
          <a:xfrm>
            <a:off x="7484882" y="3657311"/>
            <a:ext cx="2986953" cy="1775926"/>
          </a:xfrm>
          <a:prstGeom prst="ellipse">
            <a:avLst/>
          </a:prstGeom>
          <a:solidFill>
            <a:srgbClr val="EEC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A4A492-87AF-8A63-8D3E-44460D6EB5B8}"/>
              </a:ext>
            </a:extLst>
          </p:cNvPr>
          <p:cNvSpPr/>
          <p:nvPr/>
        </p:nvSpPr>
        <p:spPr>
          <a:xfrm>
            <a:off x="7510502" y="2338554"/>
            <a:ext cx="4282742" cy="883268"/>
          </a:xfrm>
          <a:prstGeom prst="ellipse">
            <a:avLst/>
          </a:prstGeom>
          <a:solidFill>
            <a:srgbClr val="EEC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9FE4BE45-C2EC-5E1C-D606-54A910CC37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89D17AD8-96AB-EEC6-ECF1-DA6AB4CCEA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" y="0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Many different types of models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100" name="Google Shape;100;g33ff1cc942e_0_52">
            <a:extLst>
              <a:ext uri="{FF2B5EF4-FFF2-40B4-BE49-F238E27FC236}">
                <a16:creationId xmlns:a16="http://schemas.microsoft.com/office/drawing/2014/main" id="{9999AF5B-E4A5-92C5-1F7E-E40C2257B4B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8</a:t>
            </a:fld>
            <a:endParaRPr dirty="0"/>
          </a:p>
        </p:txBody>
      </p:sp>
      <p:sp>
        <p:nvSpPr>
          <p:cNvPr id="5" name="Up-down Arrow 4">
            <a:extLst>
              <a:ext uri="{FF2B5EF4-FFF2-40B4-BE49-F238E27FC236}">
                <a16:creationId xmlns:a16="http://schemas.microsoft.com/office/drawing/2014/main" id="{9EDDF78F-7DA2-B470-CEA1-669171513CE1}"/>
              </a:ext>
            </a:extLst>
          </p:cNvPr>
          <p:cNvSpPr/>
          <p:nvPr/>
        </p:nvSpPr>
        <p:spPr>
          <a:xfrm>
            <a:off x="9397313" y="2323070"/>
            <a:ext cx="210065" cy="4033280"/>
          </a:xfrm>
          <a:prstGeom prst="upDownArrow">
            <a:avLst/>
          </a:prstGeom>
          <a:solidFill>
            <a:srgbClr val="217BA8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Up-down Arrow 5">
            <a:extLst>
              <a:ext uri="{FF2B5EF4-FFF2-40B4-BE49-F238E27FC236}">
                <a16:creationId xmlns:a16="http://schemas.microsoft.com/office/drawing/2014/main" id="{5369DC94-C4B7-C224-93DE-3FAE05636C39}"/>
              </a:ext>
            </a:extLst>
          </p:cNvPr>
          <p:cNvSpPr/>
          <p:nvPr/>
        </p:nvSpPr>
        <p:spPr>
          <a:xfrm rot="5400000">
            <a:off x="9397313" y="2323070"/>
            <a:ext cx="210065" cy="4033280"/>
          </a:xfrm>
          <a:prstGeom prst="upDownArrow">
            <a:avLst/>
          </a:prstGeom>
          <a:solidFill>
            <a:srgbClr val="217BA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98;g33ff1cc942e_0_52">
            <a:extLst>
              <a:ext uri="{FF2B5EF4-FFF2-40B4-BE49-F238E27FC236}">
                <a16:creationId xmlns:a16="http://schemas.microsoft.com/office/drawing/2014/main" id="{EC18F104-7C39-82EA-B42A-2F5C043413C9}"/>
              </a:ext>
            </a:extLst>
          </p:cNvPr>
          <p:cNvSpPr txBox="1"/>
          <p:nvPr/>
        </p:nvSpPr>
        <p:spPr>
          <a:xfrm>
            <a:off x="8710969" y="1830203"/>
            <a:ext cx="1592783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Predictive</a:t>
            </a:r>
          </a:p>
        </p:txBody>
      </p:sp>
      <p:sp>
        <p:nvSpPr>
          <p:cNvPr id="8" name="Google Shape;98;g33ff1cc942e_0_52">
            <a:extLst>
              <a:ext uri="{FF2B5EF4-FFF2-40B4-BE49-F238E27FC236}">
                <a16:creationId xmlns:a16="http://schemas.microsoft.com/office/drawing/2014/main" id="{B6BE471E-FD01-DB64-7113-75DDFD364383}"/>
              </a:ext>
            </a:extLst>
          </p:cNvPr>
          <p:cNvSpPr txBox="1"/>
          <p:nvPr/>
        </p:nvSpPr>
        <p:spPr>
          <a:xfrm>
            <a:off x="8546913" y="6415524"/>
            <a:ext cx="1877518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Explanatory</a:t>
            </a:r>
          </a:p>
        </p:txBody>
      </p:sp>
      <p:sp>
        <p:nvSpPr>
          <p:cNvPr id="9" name="Google Shape;98;g33ff1cc942e_0_52">
            <a:extLst>
              <a:ext uri="{FF2B5EF4-FFF2-40B4-BE49-F238E27FC236}">
                <a16:creationId xmlns:a16="http://schemas.microsoft.com/office/drawing/2014/main" id="{D8C2ED61-47C4-608F-3D37-DA58C7A37F36}"/>
              </a:ext>
            </a:extLst>
          </p:cNvPr>
          <p:cNvSpPr txBox="1"/>
          <p:nvPr/>
        </p:nvSpPr>
        <p:spPr>
          <a:xfrm>
            <a:off x="10338508" y="3793043"/>
            <a:ext cx="1592783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Statistical</a:t>
            </a:r>
          </a:p>
        </p:txBody>
      </p:sp>
      <p:sp>
        <p:nvSpPr>
          <p:cNvPr id="10" name="Google Shape;98;g33ff1cc942e_0_52">
            <a:extLst>
              <a:ext uri="{FF2B5EF4-FFF2-40B4-BE49-F238E27FC236}">
                <a16:creationId xmlns:a16="http://schemas.microsoft.com/office/drawing/2014/main" id="{B2947DE4-9A05-15ED-C502-29DF8F16BCF1}"/>
              </a:ext>
            </a:extLst>
          </p:cNvPr>
          <p:cNvSpPr txBox="1"/>
          <p:nvPr/>
        </p:nvSpPr>
        <p:spPr>
          <a:xfrm>
            <a:off x="6698992" y="3933809"/>
            <a:ext cx="1727908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262261"/>
                </a:solidFill>
              </a:rPr>
              <a:t>Mechanistic</a:t>
            </a:r>
          </a:p>
        </p:txBody>
      </p:sp>
      <p:sp>
        <p:nvSpPr>
          <p:cNvPr id="11" name="Google Shape;98;g33ff1cc942e_0_52">
            <a:extLst>
              <a:ext uri="{FF2B5EF4-FFF2-40B4-BE49-F238E27FC236}">
                <a16:creationId xmlns:a16="http://schemas.microsoft.com/office/drawing/2014/main" id="{52705B43-2633-B0E1-FE66-7669E9664F5F}"/>
              </a:ext>
            </a:extLst>
          </p:cNvPr>
          <p:cNvSpPr txBox="1"/>
          <p:nvPr/>
        </p:nvSpPr>
        <p:spPr>
          <a:xfrm>
            <a:off x="9502344" y="2554538"/>
            <a:ext cx="2387586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EE3A89"/>
                </a:solidFill>
              </a:rPr>
              <a:t>E.g. forecasting</a:t>
            </a:r>
          </a:p>
        </p:txBody>
      </p:sp>
      <p:sp>
        <p:nvSpPr>
          <p:cNvPr id="14" name="Google Shape;98;g33ff1cc942e_0_52">
            <a:extLst>
              <a:ext uri="{FF2B5EF4-FFF2-40B4-BE49-F238E27FC236}">
                <a16:creationId xmlns:a16="http://schemas.microsoft.com/office/drawing/2014/main" id="{E989B5F2-94D2-76AA-A27F-E2A148755566}"/>
              </a:ext>
            </a:extLst>
          </p:cNvPr>
          <p:cNvSpPr txBox="1"/>
          <p:nvPr/>
        </p:nvSpPr>
        <p:spPr>
          <a:xfrm>
            <a:off x="7353120" y="4602849"/>
            <a:ext cx="2387586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EE3A89"/>
                </a:solidFill>
              </a:rPr>
              <a:t>E.g. “what if” scenarios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7DCE7B3-3AA9-AA51-48FE-DCD2CF17E3AB}"/>
              </a:ext>
            </a:extLst>
          </p:cNvPr>
          <p:cNvSpPr/>
          <p:nvPr/>
        </p:nvSpPr>
        <p:spPr>
          <a:xfrm>
            <a:off x="6638307" y="5457599"/>
            <a:ext cx="2349225" cy="898752"/>
          </a:xfrm>
          <a:prstGeom prst="ellipse">
            <a:avLst/>
          </a:prstGeom>
          <a:solidFill>
            <a:srgbClr val="EEC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667F81-BE2E-578A-2FEE-0D2ABAD3BD3D}"/>
              </a:ext>
            </a:extLst>
          </p:cNvPr>
          <p:cNvSpPr/>
          <p:nvPr/>
        </p:nvSpPr>
        <p:spPr>
          <a:xfrm>
            <a:off x="9666526" y="5096215"/>
            <a:ext cx="1942675" cy="898752"/>
          </a:xfrm>
          <a:prstGeom prst="ellipse">
            <a:avLst/>
          </a:prstGeom>
          <a:solidFill>
            <a:srgbClr val="EEC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98;g33ff1cc942e_0_52">
            <a:extLst>
              <a:ext uri="{FF2B5EF4-FFF2-40B4-BE49-F238E27FC236}">
                <a16:creationId xmlns:a16="http://schemas.microsoft.com/office/drawing/2014/main" id="{DAB0EFB5-C756-8884-CD93-7E3760DDB9B9}"/>
              </a:ext>
            </a:extLst>
          </p:cNvPr>
          <p:cNvSpPr txBox="1"/>
          <p:nvPr/>
        </p:nvSpPr>
        <p:spPr>
          <a:xfrm>
            <a:off x="9580802" y="5207587"/>
            <a:ext cx="2049226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EE3A89"/>
                </a:solidFill>
              </a:rPr>
              <a:t>E.g. R</a:t>
            </a:r>
            <a:r>
              <a:rPr lang="en-AU" sz="2000" b="1" baseline="-25000" dirty="0">
                <a:solidFill>
                  <a:srgbClr val="EE3A89"/>
                </a:solidFill>
              </a:rPr>
              <a:t>e</a:t>
            </a:r>
            <a:r>
              <a:rPr lang="en-AU" sz="2000" b="1" dirty="0">
                <a:solidFill>
                  <a:srgbClr val="EE3A89"/>
                </a:solidFill>
              </a:rPr>
              <a:t> analysis </a:t>
            </a:r>
          </a:p>
        </p:txBody>
      </p:sp>
      <p:sp>
        <p:nvSpPr>
          <p:cNvPr id="17" name="Google Shape;98;g33ff1cc942e_0_52">
            <a:extLst>
              <a:ext uri="{FF2B5EF4-FFF2-40B4-BE49-F238E27FC236}">
                <a16:creationId xmlns:a16="http://schemas.microsoft.com/office/drawing/2014/main" id="{F1D478AD-90A5-A12A-A456-7D0F5312F40B}"/>
              </a:ext>
            </a:extLst>
          </p:cNvPr>
          <p:cNvSpPr txBox="1"/>
          <p:nvPr/>
        </p:nvSpPr>
        <p:spPr>
          <a:xfrm>
            <a:off x="6485907" y="5620787"/>
            <a:ext cx="2625678" cy="4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sz="2000" b="1" dirty="0">
                <a:solidFill>
                  <a:srgbClr val="EE3A89"/>
                </a:solidFill>
              </a:rPr>
              <a:t>E.g. identify why X drives transmission</a:t>
            </a:r>
          </a:p>
        </p:txBody>
      </p:sp>
      <p:sp>
        <p:nvSpPr>
          <p:cNvPr id="3" name="Google Shape;98;g33ff1cc942e_0_52">
            <a:extLst>
              <a:ext uri="{FF2B5EF4-FFF2-40B4-BE49-F238E27FC236}">
                <a16:creationId xmlns:a16="http://schemas.microsoft.com/office/drawing/2014/main" id="{9FD7D983-C83E-5E2F-7645-92417E3ADBCE}"/>
              </a:ext>
            </a:extLst>
          </p:cNvPr>
          <p:cNvSpPr txBox="1"/>
          <p:nvPr/>
        </p:nvSpPr>
        <p:spPr>
          <a:xfrm>
            <a:off x="407101" y="1437000"/>
            <a:ext cx="6291891" cy="54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Classification by purpose:</a:t>
            </a:r>
          </a:p>
          <a:p>
            <a:pPr marL="800100" lvl="1" indent="-342900">
              <a:lnSpc>
                <a:spcPct val="90000"/>
              </a:lnSpc>
              <a:buClr>
                <a:srgbClr val="EE3A89"/>
              </a:buClr>
              <a:buSzPts val="3000"/>
              <a:buFont typeface="Courier New" panose="02070309020205020404" pitchFamily="49" charset="0"/>
              <a:buChar char="o"/>
            </a:pPr>
            <a:r>
              <a:rPr lang="en-AU" sz="2000" b="1" dirty="0">
                <a:solidFill>
                  <a:srgbClr val="EE3A89"/>
                </a:solidFill>
              </a:rPr>
              <a:t>Predictive versus descriptive/explanatory</a:t>
            </a:r>
          </a:p>
          <a:p>
            <a:pPr marL="495300"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228600" lvl="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Classification by mathematical characteristics:</a:t>
            </a:r>
          </a:p>
          <a:p>
            <a:pPr marL="800100" lvl="1" indent="-342900">
              <a:lnSpc>
                <a:spcPct val="90000"/>
              </a:lnSpc>
              <a:buClr>
                <a:srgbClr val="EE3A89"/>
              </a:buClr>
              <a:buSzPts val="3000"/>
              <a:buFont typeface="Courier New" panose="02070309020205020404" pitchFamily="49" charset="0"/>
              <a:buChar char="o"/>
            </a:pPr>
            <a:r>
              <a:rPr lang="en-AU" sz="2000" b="1" dirty="0">
                <a:solidFill>
                  <a:srgbClr val="EE3A89"/>
                </a:solidFill>
              </a:rPr>
              <a:t>Mechanistic (principle driven) or statistical (data driven) or both</a:t>
            </a:r>
          </a:p>
          <a:p>
            <a:pPr marL="800100" lvl="1" indent="-342900">
              <a:lnSpc>
                <a:spcPct val="90000"/>
              </a:lnSpc>
              <a:buClr>
                <a:srgbClr val="EE3A89"/>
              </a:buClr>
              <a:buSzPts val="3000"/>
              <a:buFont typeface="Courier New" panose="02070309020205020404" pitchFamily="49" charset="0"/>
              <a:buChar char="o"/>
            </a:pPr>
            <a:r>
              <a:rPr lang="en-AU" sz="2000" b="1" dirty="0">
                <a:solidFill>
                  <a:srgbClr val="262261"/>
                </a:solidFill>
              </a:rPr>
              <a:t>Temporal or spatial (or both)</a:t>
            </a:r>
          </a:p>
          <a:p>
            <a:pPr marL="800100" lvl="1" indent="-342900">
              <a:lnSpc>
                <a:spcPct val="90000"/>
              </a:lnSpc>
              <a:buClr>
                <a:srgbClr val="EE3A89"/>
              </a:buClr>
              <a:buSzPts val="3000"/>
              <a:buFont typeface="Courier New" panose="02070309020205020404" pitchFamily="49" charset="0"/>
              <a:buChar char="o"/>
            </a:pPr>
            <a:r>
              <a:rPr lang="en-AU" sz="2000" b="1" dirty="0">
                <a:solidFill>
                  <a:srgbClr val="262261"/>
                </a:solidFill>
              </a:rPr>
              <a:t>Deterministic or stochastic</a:t>
            </a:r>
          </a:p>
          <a:p>
            <a:pPr marL="800100" lvl="1" indent="-342900">
              <a:lnSpc>
                <a:spcPct val="90000"/>
              </a:lnSpc>
              <a:buClr>
                <a:srgbClr val="EE3A89"/>
              </a:buClr>
              <a:buSzPts val="3000"/>
              <a:buFont typeface="Courier New" panose="02070309020205020404" pitchFamily="49" charset="0"/>
              <a:buChar char="o"/>
            </a:pPr>
            <a:r>
              <a:rPr lang="en-AU" sz="2000" b="1" dirty="0">
                <a:solidFill>
                  <a:srgbClr val="262261"/>
                </a:solidFill>
              </a:rPr>
              <a:t>Compartmental or agent-based</a:t>
            </a:r>
          </a:p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sz="2000" b="1" dirty="0">
              <a:solidFill>
                <a:srgbClr val="262261"/>
              </a:solidFill>
              <a:highlight>
                <a:srgbClr val="FFFF00"/>
              </a:highlight>
            </a:endParaRPr>
          </a:p>
          <a:p>
            <a:pPr marL="381000" indent="-342900">
              <a:lnSpc>
                <a:spcPct val="90000"/>
              </a:lnSpc>
              <a:buClr>
                <a:srgbClr val="EE3A89"/>
              </a:buClr>
              <a:buSzPts val="3000"/>
              <a:buFont typeface="Arial" panose="020B0604020202020204" pitchFamily="34" charset="0"/>
              <a:buChar char="•"/>
            </a:pPr>
            <a:r>
              <a:rPr lang="en-AU" sz="2000" b="1" dirty="0">
                <a:solidFill>
                  <a:srgbClr val="262261"/>
                </a:solidFill>
              </a:rPr>
              <a:t>Classification by epidemiological characteristics</a:t>
            </a:r>
          </a:p>
          <a:p>
            <a:pPr marL="8382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  <a:buFont typeface="Courier New" panose="02070309020205020404" pitchFamily="49" charset="0"/>
              <a:buChar char="o"/>
            </a:pPr>
            <a:r>
              <a:rPr lang="en-AU" sz="2000" b="1" dirty="0">
                <a:solidFill>
                  <a:srgbClr val="262261"/>
                </a:solidFill>
              </a:rPr>
              <a:t>Directly or indirectly transmitted </a:t>
            </a:r>
          </a:p>
          <a:p>
            <a:pPr marL="8382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  <a:buFont typeface="Courier New" panose="02070309020205020404" pitchFamily="49" charset="0"/>
              <a:buChar char="o"/>
            </a:pPr>
            <a:r>
              <a:rPr lang="en-AU" sz="2000" b="1" dirty="0">
                <a:solidFill>
                  <a:srgbClr val="262261"/>
                </a:solidFill>
              </a:rPr>
              <a:t>Recovery or lifelong infection</a:t>
            </a:r>
          </a:p>
          <a:p>
            <a:pPr marL="8382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  <a:buFont typeface="Courier New" panose="02070309020205020404" pitchFamily="49" charset="0"/>
              <a:buChar char="o"/>
            </a:pPr>
            <a:r>
              <a:rPr lang="en-AU" sz="2000" b="1" dirty="0">
                <a:solidFill>
                  <a:srgbClr val="262261"/>
                </a:solidFill>
              </a:rPr>
              <a:t>Partial or complete immunity</a:t>
            </a:r>
          </a:p>
          <a:p>
            <a:pPr marL="8382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  <a:buFont typeface="Courier New" panose="02070309020205020404" pitchFamily="49" charset="0"/>
              <a:buChar char="o"/>
            </a:pPr>
            <a:endParaRPr lang="en-AU" sz="2000" b="1" dirty="0">
              <a:solidFill>
                <a:srgbClr val="2622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14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  <p:bldP spid="5" grpId="0" animBg="1"/>
      <p:bldP spid="6" grpId="0" animBg="1"/>
      <p:bldP spid="7" grpId="0"/>
      <p:bldP spid="8" grpId="0"/>
      <p:bldP spid="9" grpId="0"/>
      <p:bldP spid="10" grpId="0"/>
      <p:bldP spid="11" grpId="0"/>
      <p:bldP spid="14" grpId="0"/>
      <p:bldP spid="4" grpId="0" animBg="1"/>
      <p:bldP spid="15" grpId="0" animBg="1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27D63B96-5526-89A7-878F-7B56EF89F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with text and a clock&#10;&#10;AI-generated content may be incorrect.">
            <a:extLst>
              <a:ext uri="{FF2B5EF4-FFF2-40B4-BE49-F238E27FC236}">
                <a16:creationId xmlns:a16="http://schemas.microsoft.com/office/drawing/2014/main" id="{0F84971A-02E7-1A4F-5C19-F392CBA9EF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4" t="15789" r="58672" b="16177"/>
          <a:stretch/>
        </p:blipFill>
        <p:spPr>
          <a:xfrm>
            <a:off x="10516027" y="0"/>
            <a:ext cx="1675545" cy="1122364"/>
          </a:xfrm>
          <a:prstGeom prst="rect">
            <a:avLst/>
          </a:prstGeom>
        </p:spPr>
      </p:pic>
      <p:sp>
        <p:nvSpPr>
          <p:cNvPr id="97" name="Google Shape;97;g33ff1cc942e_0_52">
            <a:extLst>
              <a:ext uri="{FF2B5EF4-FFF2-40B4-BE49-F238E27FC236}">
                <a16:creationId xmlns:a16="http://schemas.microsoft.com/office/drawing/2014/main" id="{C11EE735-A98D-2BF9-BC0C-CD4520EB78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537"/>
            <a:ext cx="10888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261"/>
              </a:buClr>
              <a:buSzPts val="3600"/>
              <a:buFont typeface="Arial"/>
              <a:buNone/>
            </a:pPr>
            <a:r>
              <a:rPr lang="en-AU" sz="3600" b="1" dirty="0">
                <a:solidFill>
                  <a:srgbClr val="262261"/>
                </a:solidFill>
              </a:rPr>
              <a:t>The modelling process</a:t>
            </a:r>
            <a:endParaRPr dirty="0">
              <a:solidFill>
                <a:srgbClr val="26226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275E21-C24A-11E7-4C58-7BC3900BB43A}"/>
              </a:ext>
            </a:extLst>
          </p:cNvPr>
          <p:cNvSpPr/>
          <p:nvPr/>
        </p:nvSpPr>
        <p:spPr>
          <a:xfrm>
            <a:off x="4509966" y="2495207"/>
            <a:ext cx="3151765" cy="3163551"/>
          </a:xfrm>
          <a:prstGeom prst="ellipse">
            <a:avLst/>
          </a:prstGeom>
          <a:noFill/>
          <a:ln w="57150"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62261"/>
              </a:solidFill>
            </a:endParaRPr>
          </a:p>
        </p:txBody>
      </p:sp>
      <p:sp>
        <p:nvSpPr>
          <p:cNvPr id="6" name="Google Shape;98;g33ff1cc942e_0_52">
            <a:extLst>
              <a:ext uri="{FF2B5EF4-FFF2-40B4-BE49-F238E27FC236}">
                <a16:creationId xmlns:a16="http://schemas.microsoft.com/office/drawing/2014/main" id="{E73FF47F-B68E-E3B7-E534-934E8D6EF9EB}"/>
              </a:ext>
            </a:extLst>
          </p:cNvPr>
          <p:cNvSpPr txBox="1"/>
          <p:nvPr/>
        </p:nvSpPr>
        <p:spPr>
          <a:xfrm>
            <a:off x="3193066" y="1861922"/>
            <a:ext cx="2212309" cy="53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Define question or purpose</a:t>
            </a: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7" name="Google Shape;98;g33ff1cc942e_0_52">
            <a:extLst>
              <a:ext uri="{FF2B5EF4-FFF2-40B4-BE49-F238E27FC236}">
                <a16:creationId xmlns:a16="http://schemas.microsoft.com/office/drawing/2014/main" id="{D61C2C8B-72E4-E53D-DF95-30AAAD7F759F}"/>
              </a:ext>
            </a:extLst>
          </p:cNvPr>
          <p:cNvSpPr txBox="1"/>
          <p:nvPr/>
        </p:nvSpPr>
        <p:spPr>
          <a:xfrm>
            <a:off x="7155996" y="1861922"/>
            <a:ext cx="266821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Model design. What is known about the system? What data are available?</a:t>
            </a: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8" name="Google Shape;98;g33ff1cc942e_0_52">
            <a:extLst>
              <a:ext uri="{FF2B5EF4-FFF2-40B4-BE49-F238E27FC236}">
                <a16:creationId xmlns:a16="http://schemas.microsoft.com/office/drawing/2014/main" id="{82FD84DD-E9E4-423C-6CD4-940EAF10CD42}"/>
              </a:ext>
            </a:extLst>
          </p:cNvPr>
          <p:cNvSpPr txBox="1"/>
          <p:nvPr/>
        </p:nvSpPr>
        <p:spPr>
          <a:xfrm>
            <a:off x="8258810" y="3427489"/>
            <a:ext cx="236429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Analysis. Validity checks: are my results sensible given the question and data?</a:t>
            </a: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9" name="Google Shape;98;g33ff1cc942e_0_52">
            <a:extLst>
              <a:ext uri="{FF2B5EF4-FFF2-40B4-BE49-F238E27FC236}">
                <a16:creationId xmlns:a16="http://schemas.microsoft.com/office/drawing/2014/main" id="{B83C5E92-EAAC-A078-6763-8327139515E7}"/>
              </a:ext>
            </a:extLst>
          </p:cNvPr>
          <p:cNvSpPr txBox="1"/>
          <p:nvPr/>
        </p:nvSpPr>
        <p:spPr>
          <a:xfrm>
            <a:off x="6620284" y="5453974"/>
            <a:ext cx="2483134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Uncertainty and sensitivity analysis </a:t>
            </a: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10" name="Google Shape;98;g33ff1cc942e_0_52">
            <a:extLst>
              <a:ext uri="{FF2B5EF4-FFF2-40B4-BE49-F238E27FC236}">
                <a16:creationId xmlns:a16="http://schemas.microsoft.com/office/drawing/2014/main" id="{B24F402C-08DF-DB73-7E5D-17A5AABE414C}"/>
              </a:ext>
            </a:extLst>
          </p:cNvPr>
          <p:cNvSpPr txBox="1"/>
          <p:nvPr/>
        </p:nvSpPr>
        <p:spPr>
          <a:xfrm>
            <a:off x="2655727" y="5453974"/>
            <a:ext cx="2743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Scientific insight and/or policy advice</a:t>
            </a: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11" name="Google Shape;98;g33ff1cc942e_0_52">
            <a:extLst>
              <a:ext uri="{FF2B5EF4-FFF2-40B4-BE49-F238E27FC236}">
                <a16:creationId xmlns:a16="http://schemas.microsoft.com/office/drawing/2014/main" id="{BFCCBF8C-037B-1F3E-9C53-5D3D385023B1}"/>
              </a:ext>
            </a:extLst>
          </p:cNvPr>
          <p:cNvSpPr txBox="1"/>
          <p:nvPr/>
        </p:nvSpPr>
        <p:spPr>
          <a:xfrm>
            <a:off x="1509871" y="3427489"/>
            <a:ext cx="253704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EE3A89"/>
                </a:solidFill>
              </a:rPr>
              <a:t>Interventions implemented and/or new data collected</a:t>
            </a:r>
          </a:p>
          <a:p>
            <a:pPr algn="ctr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 algn="ctr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13" name="Google Shape;98;g33ff1cc942e_0_52">
            <a:extLst>
              <a:ext uri="{FF2B5EF4-FFF2-40B4-BE49-F238E27FC236}">
                <a16:creationId xmlns:a16="http://schemas.microsoft.com/office/drawing/2014/main" id="{97F2E96A-943A-FF49-D07F-4E5B672916D7}"/>
              </a:ext>
            </a:extLst>
          </p:cNvPr>
          <p:cNvSpPr txBox="1"/>
          <p:nvPr/>
        </p:nvSpPr>
        <p:spPr>
          <a:xfrm>
            <a:off x="4732591" y="3315925"/>
            <a:ext cx="27432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lvl="0" algn="ctr">
              <a:lnSpc>
                <a:spcPct val="90000"/>
              </a:lnSpc>
              <a:buClr>
                <a:srgbClr val="EE3A89"/>
              </a:buClr>
              <a:buSzPts val="3000"/>
            </a:pPr>
            <a:r>
              <a:rPr lang="en-AU" b="1" dirty="0">
                <a:solidFill>
                  <a:srgbClr val="262261"/>
                </a:solidFill>
              </a:rPr>
              <a:t>Consult with policymakers, other domain experts, and data custodians</a:t>
            </a:r>
          </a:p>
          <a:p>
            <a:pPr>
              <a:lnSpc>
                <a:spcPct val="90000"/>
              </a:lnSpc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228600" indent="-228600">
              <a:lnSpc>
                <a:spcPct val="90000"/>
              </a:lnSpc>
              <a:buClr>
                <a:srgbClr val="EE3A89"/>
              </a:buClr>
              <a:buSzPts val="3000"/>
              <a:buFont typeface="Arial"/>
              <a:buChar char="•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  <a:p>
            <a:pPr marL="495300"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E3A89"/>
              </a:buClr>
              <a:buSzPts val="3000"/>
            </a:pPr>
            <a:endParaRPr lang="en-AU" b="1" dirty="0">
              <a:solidFill>
                <a:srgbClr val="EE3A89"/>
              </a:solidFill>
              <a:highlight>
                <a:srgbClr val="FFFF00"/>
              </a:highlight>
            </a:endParaRPr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5B60049B-815D-5A85-6EAB-0DF1B824E976}"/>
              </a:ext>
            </a:extLst>
          </p:cNvPr>
          <p:cNvSpPr/>
          <p:nvPr/>
        </p:nvSpPr>
        <p:spPr>
          <a:xfrm rot="2760000">
            <a:off x="4910555" y="2769438"/>
            <a:ext cx="300093" cy="233013"/>
          </a:xfrm>
          <a:prstGeom prst="triangle">
            <a:avLst/>
          </a:prstGeom>
          <a:solidFill>
            <a:srgbClr val="262261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136607FD-028A-0C2C-9400-1601BB6A5070}"/>
              </a:ext>
            </a:extLst>
          </p:cNvPr>
          <p:cNvSpPr/>
          <p:nvPr/>
        </p:nvSpPr>
        <p:spPr>
          <a:xfrm rot="7880393">
            <a:off x="6960485" y="2769438"/>
            <a:ext cx="300093" cy="233013"/>
          </a:xfrm>
          <a:prstGeom prst="triangle">
            <a:avLst/>
          </a:prstGeom>
          <a:solidFill>
            <a:srgbClr val="262261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8F205AF4-55DC-450A-B943-8DA16093AC9C}"/>
              </a:ext>
            </a:extLst>
          </p:cNvPr>
          <p:cNvSpPr/>
          <p:nvPr/>
        </p:nvSpPr>
        <p:spPr>
          <a:xfrm rot="10800000">
            <a:off x="7509607" y="3908507"/>
            <a:ext cx="300093" cy="233013"/>
          </a:xfrm>
          <a:prstGeom prst="triangle">
            <a:avLst/>
          </a:prstGeom>
          <a:solidFill>
            <a:srgbClr val="262261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E9679FEF-DAEA-1BB1-706C-69377E9FB6D9}"/>
              </a:ext>
            </a:extLst>
          </p:cNvPr>
          <p:cNvSpPr/>
          <p:nvPr/>
        </p:nvSpPr>
        <p:spPr>
          <a:xfrm rot="14229822">
            <a:off x="6812633" y="5251527"/>
            <a:ext cx="300093" cy="233013"/>
          </a:xfrm>
          <a:prstGeom prst="triangle">
            <a:avLst/>
          </a:prstGeom>
          <a:solidFill>
            <a:srgbClr val="262261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E07943CB-91A9-95F8-EC0B-8F66A6EA7B51}"/>
              </a:ext>
            </a:extLst>
          </p:cNvPr>
          <p:cNvSpPr/>
          <p:nvPr/>
        </p:nvSpPr>
        <p:spPr>
          <a:xfrm rot="18590974">
            <a:off x="4994011" y="5234109"/>
            <a:ext cx="300093" cy="233013"/>
          </a:xfrm>
          <a:prstGeom prst="triangle">
            <a:avLst/>
          </a:prstGeom>
          <a:solidFill>
            <a:srgbClr val="262261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BB74D142-AA11-61EE-BDBE-74BE8EA6FE39}"/>
              </a:ext>
            </a:extLst>
          </p:cNvPr>
          <p:cNvSpPr/>
          <p:nvPr/>
        </p:nvSpPr>
        <p:spPr>
          <a:xfrm rot="10800000" flipV="1">
            <a:off x="4374570" y="3908507"/>
            <a:ext cx="300093" cy="233013"/>
          </a:xfrm>
          <a:prstGeom prst="triangle">
            <a:avLst/>
          </a:prstGeom>
          <a:solidFill>
            <a:srgbClr val="262261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Google Shape;100;g33ff1cc942e_0_52">
            <a:extLst>
              <a:ext uri="{FF2B5EF4-FFF2-40B4-BE49-F238E27FC236}">
                <a16:creationId xmlns:a16="http://schemas.microsoft.com/office/drawing/2014/main" id="{E9F0D011-DB0C-29C8-9034-41C84705CEF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/>
              <a:t>9</a:t>
            </a:fld>
            <a:endParaRPr dirty="0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5BA85225-56B2-8E7E-A088-36BBEF53B9FC}"/>
              </a:ext>
            </a:extLst>
          </p:cNvPr>
          <p:cNvSpPr/>
          <p:nvPr/>
        </p:nvSpPr>
        <p:spPr>
          <a:xfrm rot="1588757">
            <a:off x="2570668" y="1588454"/>
            <a:ext cx="574158" cy="579605"/>
          </a:xfrm>
          <a:prstGeom prst="rightArrow">
            <a:avLst/>
          </a:prstGeom>
          <a:solidFill>
            <a:srgbClr val="262261"/>
          </a:solidFill>
          <a:ln>
            <a:solidFill>
              <a:srgbClr val="2622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63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/>
      <p:bldP spid="11" grpId="0"/>
      <p:bldP spid="13" grpId="0"/>
      <p:bldP spid="27" grpId="0" animBg="1"/>
      <p:bldP spid="28" grpId="0" animBg="1"/>
      <p:bldP spid="29" grpId="0" animBg="1"/>
      <p:bldP spid="30" grpId="0" animBg="1"/>
      <p:bldP spid="31" grpId="0" animBg="1"/>
      <p:bldP spid="33" grpId="0" animBg="1"/>
      <p:bldP spid="3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65243AFA-FBE6-437B-BD5A-9676CEC506A8}" vid="{32F230DE-0AB6-4FB4-A754-AF77CEC093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10938</TotalTime>
  <Words>1154</Words>
  <Application>Microsoft Office PowerPoint</Application>
  <PresentationFormat>Widescreen</PresentationFormat>
  <Paragraphs>395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Arial</vt:lpstr>
      <vt:lpstr>Courier New</vt:lpstr>
      <vt:lpstr>Office Theme</vt:lpstr>
      <vt:lpstr>Lecture 1  Introduction to modelling</vt:lpstr>
      <vt:lpstr>What are mathematical models?</vt:lpstr>
      <vt:lpstr>What are mathematical models?</vt:lpstr>
      <vt:lpstr>Uses of math models in ID research and policy?</vt:lpstr>
      <vt:lpstr>Uses of math models in ID research and policy?</vt:lpstr>
      <vt:lpstr>Uses of math models in ID research and policy?</vt:lpstr>
      <vt:lpstr>Mechanistic versus statistical models</vt:lpstr>
      <vt:lpstr>Many different types of models</vt:lpstr>
      <vt:lpstr>The modelling process</vt:lpstr>
      <vt:lpstr>An appropriate level of complexity?</vt:lpstr>
      <vt:lpstr>Approach shaped by health interest/timeframe</vt:lpstr>
      <vt:lpstr>Data may not separate between competing assumptions</vt:lpstr>
      <vt:lpstr>Uncertainty and sensitivity analysis</vt:lpstr>
      <vt:lpstr>Uncertainty and sensitivity analysis</vt:lpstr>
      <vt:lpstr>Uncertainty and sensitivity analysis</vt:lpstr>
      <vt:lpstr>Uncertainty and sensitivity analysis</vt:lpstr>
      <vt:lpstr>Uncertainty and sensitivity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Oliver Eales</dc:creator>
  <cp:lastModifiedBy>Alexandra Hogan</cp:lastModifiedBy>
  <cp:revision>3</cp:revision>
  <dcterms:created xsi:type="dcterms:W3CDTF">2025-03-14T00:40:00Z</dcterms:created>
  <dcterms:modified xsi:type="dcterms:W3CDTF">2025-09-29T23:27:43Z</dcterms:modified>
</cp:coreProperties>
</file>

<file path=docProps/thumbnail.jpeg>
</file>